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3" r:id="rId3"/>
    <p:sldId id="712" r:id="rId5"/>
    <p:sldId id="295" r:id="rId6"/>
    <p:sldId id="772" r:id="rId7"/>
    <p:sldId id="773" r:id="rId8"/>
    <p:sldId id="774" r:id="rId9"/>
    <p:sldId id="775" r:id="rId10"/>
    <p:sldId id="771" r:id="rId11"/>
    <p:sldId id="776" r:id="rId12"/>
    <p:sldId id="778" r:id="rId13"/>
    <p:sldId id="777" r:id="rId14"/>
    <p:sldId id="782" r:id="rId15"/>
    <p:sldId id="781" r:id="rId16"/>
    <p:sldId id="783" r:id="rId17"/>
    <p:sldId id="779" r:id="rId18"/>
    <p:sldId id="784" r:id="rId19"/>
    <p:sldId id="785" r:id="rId20"/>
    <p:sldId id="786" r:id="rId21"/>
    <p:sldId id="787" r:id="rId22"/>
    <p:sldId id="788" r:id="rId23"/>
    <p:sldId id="789" r:id="rId24"/>
    <p:sldId id="790" r:id="rId25"/>
    <p:sldId id="795" r:id="rId26"/>
    <p:sldId id="798" r:id="rId27"/>
    <p:sldId id="794" r:id="rId28"/>
    <p:sldId id="793" r:id="rId29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6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>
              <a:sym typeface="+mn-e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4.GIF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776470" y="2245360"/>
            <a:ext cx="6549390" cy="1856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lnSpc>
                <a:spcPct val="14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有異象的人生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789940" y="1309370"/>
            <a:ext cx="9069070" cy="2417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一、異象</a:t>
            </a:r>
            <a:r>
              <a:rPr lang="en-US" altLang="zh-CN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指引人生的方向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89940" y="1309370"/>
            <a:ext cx="9069070" cy="3580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一、異象</a:t>
            </a:r>
            <a:r>
              <a:rPr lang="en-US" altLang="zh-CN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指引人生的方向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二、異象</a:t>
            </a:r>
            <a:r>
              <a:rPr lang="en-US" altLang="zh-CN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突破人生的邊框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371090" y="630555"/>
            <a:ext cx="7449185" cy="555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20370" y="1149985"/>
            <a:ext cx="11562715" cy="4558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【徒10:1】在凱撒利亞有一個人，名叫哥尼流，是</a:t>
            </a:r>
            <a:r>
              <a:rPr lang="en-US"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義大利營的百夫長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  <a:endParaRPr lang="en-US"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endParaRPr lang="en-US"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【徒10:28】</a:t>
            </a:r>
            <a:r>
              <a:rPr lang="zh-CN" alt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（彼得）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就對他們說：“你們知道，</a:t>
            </a:r>
            <a:r>
              <a:rPr lang="en-US"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猶太人和別國的人親近來往本是不合例的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，……</a:t>
            </a:r>
            <a:endParaRPr lang="en-US"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37185" y="3175"/>
            <a:ext cx="11854815" cy="4558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7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【徒10:9】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……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彼得約在午正上房頂去禱告。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10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覺得餓了，想要吃。那家的人正預備飯的時候，彼得魂遊象外，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11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看見天開了，有一物降下，好像一塊大布，系著四角，縋在地上。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12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裏面有地上各樣四足的走獸和昆蟲，並天上的飛鳥。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13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又有聲音向他說：“彼得，起來，宰了吃。”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14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彼得卻說：“主啊，這是不可的，凡俗物和不潔淨的物我從來沒有吃過。”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15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第二次有聲音向他說：“　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神所潔淨的，你不可當作俗物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。”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16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這樣一連三次，那物隨即收回天上去了。</a:t>
            </a:r>
            <a:endParaRPr lang="en-US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21310" y="3175"/>
            <a:ext cx="11581130" cy="4558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9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徒10: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17 </a:t>
            </a:r>
            <a:r>
              <a:rPr sz="32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彼得心裏正在猜疑之間，不知所看見的異像是什麼意思。哥尼流所差來的人已經訪問到西門的家，站在門外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，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……</a:t>
            </a:r>
            <a:endParaRPr lang="en-US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90000"/>
              </a:lnSpc>
              <a:buNone/>
            </a:pP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34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彼得就開口說：“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我真看出　神是不偏待人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35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原來各國中，那敬畏主、行義的人都為主所悅納。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……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90000"/>
              </a:lnSpc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44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彼得還說這話的時候，聖靈降在一切聽道的人身上。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45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那些奉割禮和彼得同來的信徒，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見聖靈的恩賜也澆在外邦人身上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，就都希奇，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89940" y="1309370"/>
            <a:ext cx="9069070" cy="3580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zh-CN" alt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一、異象</a:t>
            </a:r>
            <a:r>
              <a:rPr lang="en-US" altLang="zh-CN" sz="5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指引人生的轉向</a:t>
            </a:r>
            <a:endParaRPr lang="zh-CN" altLang="en-US" sz="540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二、異象</a:t>
            </a:r>
            <a:r>
              <a:rPr lang="en-US" altLang="zh-CN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突破人生的邊框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776470" y="2245360"/>
            <a:ext cx="6080125" cy="1856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lnSpc>
                <a:spcPct val="14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有異象的人生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6675" y="599440"/>
            <a:ext cx="5902960" cy="4558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【太4:19】耶穌對他們說：“來跟從我！我要叫你們</a:t>
            </a: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得人如得魚一樣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。”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【太4:20】他們就立刻舍了網，跟從了他。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036310" y="679450"/>
            <a:ext cx="6155690" cy="5504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74625"/>
            <a:ext cx="3681730" cy="2713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885" y="3429000"/>
            <a:ext cx="4417695" cy="3042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15" y="174625"/>
            <a:ext cx="5086350" cy="3746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35" y="174625"/>
            <a:ext cx="10393680" cy="629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6983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915150" y="1007110"/>
            <a:ext cx="4093845" cy="3977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30" y="2871470"/>
            <a:ext cx="5951220" cy="3116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15745" y="3002280"/>
            <a:ext cx="186055" cy="2463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3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55295" y="1380490"/>
            <a:ext cx="10967085" cy="3178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【太4:19】耶穌對他們說：</a:t>
            </a: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“來跟從我！我要叫你們得人如得魚一樣。”</a:t>
            </a:r>
            <a:endParaRPr sz="400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【太4:20】他們就立刻舍了網，跟從了他。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30555" y="969010"/>
            <a:ext cx="10791825" cy="3779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惟有你們是被揀選的族類，是有君尊的祭司，是聖潔的國度，是屬　神的子民，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要叫你們宣揚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那召你們出黑暗、入奇妙光明者的美德。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彼前2:9</a:t>
            </a:r>
            <a:endParaRPr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700395" y="136525"/>
            <a:ext cx="4538345" cy="283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rcRect t="14108"/>
          <a:stretch>
            <a:fillRect/>
          </a:stretch>
        </p:blipFill>
        <p:spPr>
          <a:xfrm>
            <a:off x="0" y="3429000"/>
            <a:ext cx="5876925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703580" y="502285"/>
            <a:ext cx="4899660" cy="2756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6019800" y="2774950"/>
            <a:ext cx="6172200" cy="389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89940" y="1309370"/>
            <a:ext cx="9069070" cy="3580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三、異象</a:t>
            </a:r>
            <a:r>
              <a:rPr lang="en-US" altLang="zh-CN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激勵人生的力量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80540" y="897890"/>
            <a:ext cx="8888095" cy="5492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一、異象 </a:t>
            </a:r>
            <a:r>
              <a:rPr lang="en-US" altLang="zh-CN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指引人生的方向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二、異象 </a:t>
            </a:r>
            <a:r>
              <a:rPr lang="en-US" altLang="zh-CN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突破人生的邊框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三、異象</a:t>
            </a:r>
            <a:r>
              <a:rPr lang="en-US" altLang="zh-CN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激勵人生的力量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6983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930775" y="832485"/>
            <a:ext cx="2330450" cy="2166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385185" y="4009390"/>
            <a:ext cx="7454265" cy="158559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p>
            <a:pPr indent="0" algn="l">
              <a:lnSpc>
                <a:spcPct val="14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有異象的人生！</a:t>
            </a:r>
            <a:endParaRPr lang="zh-CN" altLang="en-US" sz="6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1386205" y="421005"/>
            <a:ext cx="9492615" cy="6015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2075" y="2384425"/>
            <a:ext cx="12071350" cy="2503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4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沒有異象（或作“默示”），民就放肆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40000"/>
              </a:lnSpc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40000"/>
              </a:lnSpc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箴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29:18</a:t>
            </a: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776470" y="2245360"/>
            <a:ext cx="6411595" cy="1856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lnSpc>
                <a:spcPct val="14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有異象的人生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694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89940" y="1309370"/>
            <a:ext cx="9069070" cy="1856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4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一、</a:t>
            </a:r>
            <a:r>
              <a:rPr lang="zh-CN" altLang="en-US" sz="5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異象指引人生的方向</a:t>
            </a:r>
            <a:endParaRPr lang="zh-CN" altLang="en-US" sz="5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r">
              <a:lnSpc>
                <a:spcPct val="140000"/>
              </a:lnSpc>
              <a:buNone/>
            </a:pP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68300" y="300355"/>
            <a:ext cx="11454765" cy="4558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9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【徒16:6】聖靈既然</a:t>
            </a: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禁止他們在亞細亞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講道，他們就經過弗呂家、加拉太一帶地方。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9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【徒16:7】到了每西亞的邊界，他們想要</a:t>
            </a: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往庇推尼去，耶穌的靈卻不許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9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【徒16:8】他們就越過每西亞，</a:t>
            </a: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下到特羅亞去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6983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pic>
        <p:nvPicPr>
          <p:cNvPr id="2" name="图片 1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1721" b="39406"/>
          <a:stretch>
            <a:fillRect/>
          </a:stretch>
        </p:blipFill>
        <p:spPr>
          <a:xfrm>
            <a:off x="1165225" y="200660"/>
            <a:ext cx="9800590" cy="6497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6985000" y="2904490"/>
            <a:ext cx="829310" cy="292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7430770" y="1670685"/>
            <a:ext cx="2424430" cy="570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>
            <a:off x="5857875" y="2434590"/>
            <a:ext cx="3147060" cy="180340"/>
          </a:xfrm>
          <a:prstGeom prst="lef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7" idx="1"/>
          </p:cNvCxnSpPr>
          <p:nvPr/>
        </p:nvCxnSpPr>
        <p:spPr>
          <a:xfrm flipV="1">
            <a:off x="5857875" y="2253615"/>
            <a:ext cx="755015" cy="271145"/>
          </a:xfrm>
          <a:prstGeom prst="line">
            <a:avLst/>
          </a:prstGeom>
          <a:ln w="1016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>
            <a:off x="5942330" y="2524760"/>
            <a:ext cx="617220" cy="324485"/>
          </a:xfrm>
          <a:prstGeom prst="line">
            <a:avLst/>
          </a:prstGeom>
          <a:ln w="133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187315" y="2434590"/>
            <a:ext cx="766445" cy="654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6983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5187315" y="2434590"/>
            <a:ext cx="766445" cy="654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38250" y="905510"/>
            <a:ext cx="9715500" cy="469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167"/>
          <a:stretch>
            <a:fillRect/>
          </a:stretch>
        </p:blipFill>
        <p:spPr>
          <a:xfrm>
            <a:off x="0" y="0"/>
            <a:ext cx="1226439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68300" y="300355"/>
            <a:ext cx="11454765" cy="4558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23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【徒16:9】</a:t>
            </a: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在夜間有異象現與保羅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：有一個馬其頓人站著求他說：“請你過到馬其頓來幫助我們！”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230000"/>
              </a:lnSpc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【徒16:10】保羅既看見這異象，我們隨即想要往馬其頓去，以為　神召我們傳福音給那裏的人聽。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NkMTUwNGRjYjk1YzUxZDUxNTFjZGMyYjYyMjY0NzEifQ=="/>
  <p:tag name="KSO_WPP_MARK_KEY" val="96269fbd-c35f-4bd7-938e-a4e9d36078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noAutofit/>
      </a:bodyPr>
      <a:lstStyle>
        <a:defPPr>
          <a:defRPr lang="en-US" altLang="zh-CN" sz="2400">
            <a:solidFill>
              <a:schemeClr val="tx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WPS 演示</Application>
  <PresentationFormat>Widescreen</PresentationFormat>
  <Paragraphs>146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Montserrat</vt:lpstr>
      <vt:lpstr>Yu Gothic UI</vt:lpstr>
      <vt:lpstr>Roboto</vt:lpstr>
      <vt:lpstr>Lato</vt:lpstr>
      <vt:lpstr>Microsoft YaHei</vt:lpstr>
      <vt:lpstr>Calibri</vt:lpstr>
      <vt:lpstr>Times New Roman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Michael Ran</cp:lastModifiedBy>
  <cp:revision>172</cp:revision>
  <dcterms:created xsi:type="dcterms:W3CDTF">2021-04-05T18:04:00Z</dcterms:created>
  <dcterms:modified xsi:type="dcterms:W3CDTF">2024-01-26T17:41:43Z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BE789833CEBE4D1C8EDF9C6DA74306B8_13</vt:lpwstr>
  </property>
</Properties>
</file>