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 panose="02010600030101010101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96" y="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8db20aa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68db20aa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8db9290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68db9290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8db20aa9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8db20aa9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8db20aa9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8db20aa9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68db20aa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68db20aa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68db20aa9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68db20aa9d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8db20aa9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68db20aa9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8db20aa9d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8db20aa9d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8dd779e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68dd779e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87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19575"/>
            <a:ext cx="8520600" cy="16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人生要靠意志力</a:t>
            </a:r>
            <a:endParaRPr sz="4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I’ll Set Out</a:t>
            </a:r>
            <a:endParaRPr sz="3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76950" y="3518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E599"/>
                </a:solidFill>
              </a:rPr>
              <a:t>約翰福音 06：63-64</a:t>
            </a:r>
            <a:endParaRPr>
              <a:solidFill>
                <a:srgbClr val="FFE5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E599"/>
                </a:solidFill>
              </a:rPr>
              <a:t>路加福音 15：11-24</a:t>
            </a:r>
            <a:endParaRPr>
              <a:solidFill>
                <a:srgbClr val="FFE5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我要起來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3" y="3038"/>
            <a:ext cx="7715276" cy="513742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633750" y="537175"/>
            <a:ext cx="4034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0FFFF"/>
                </a:solidFill>
              </a:rPr>
              <a:t>我要起來 ！</a:t>
            </a:r>
            <a:endParaRPr sz="4800" b="1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機會是跌出來的</a:t>
            </a:r>
            <a:endParaRPr sz="360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山窮水盡的</a:t>
            </a:r>
            <a:r>
              <a:rPr lang="en" sz="36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絕處逢生</a:t>
            </a:r>
            <a:endParaRPr sz="3600" b="1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曾經失去的</a:t>
            </a:r>
            <a:r>
              <a:rPr lang="en" sz="36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失而又得</a:t>
            </a:r>
            <a:endParaRPr sz="3600" b="1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遠大的志向需要現實的平衡</a:t>
            </a:r>
            <a:endParaRPr sz="3200"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目標錯誤</a:t>
            </a:r>
            <a:endParaRPr sz="33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倚靠錯誤</a:t>
            </a:r>
            <a:endParaRPr sz="33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思想膚淺</a:t>
            </a:r>
            <a:endParaRPr sz="33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311700" y="36388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不懂事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ctrTitle"/>
          </p:nvPr>
        </p:nvSpPr>
        <p:spPr>
          <a:xfrm>
            <a:off x="311700" y="515425"/>
            <a:ext cx="8520600" cy="25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457200" lvl="0" indent="-482600" algn="ctr" rtl="0"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" sz="4000"/>
              <a:t>嚐到苦頭</a:t>
            </a:r>
            <a:endParaRPr sz="4000"/>
          </a:p>
          <a:p>
            <a:pPr marL="457200" lvl="0" indent="-482600" algn="ctr" rtl="0"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" sz="4000"/>
              <a:t>認清錯誤</a:t>
            </a:r>
            <a:endParaRPr sz="4000"/>
          </a:p>
          <a:p>
            <a:pPr marL="457200" lvl="0" indent="-482600" algn="ctr" rtl="0"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" sz="4000"/>
              <a:t>勇敢改變</a:t>
            </a:r>
            <a:endParaRPr sz="4000"/>
          </a:p>
        </p:txBody>
      </p:sp>
      <p:sp>
        <p:nvSpPr>
          <p:cNvPr id="93" name="Google Shape;93;p19"/>
          <p:cNvSpPr txBox="1">
            <a:spLocks noGrp="1"/>
          </p:cNvSpPr>
          <p:nvPr>
            <p:ph type="subTitle" idx="1"/>
          </p:nvPr>
        </p:nvSpPr>
        <p:spPr>
          <a:xfrm>
            <a:off x="311700" y="35518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如何從錯誤中醒悟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0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人活著就是需要一個意志力</a:t>
            </a:r>
            <a:endParaRPr sz="3600"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1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叫人活著的乃是靈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，我對你們所說的話就是靈，就是生命。（約翰福音 6 ：63）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0" y="27578"/>
            <a:ext cx="5971949" cy="5088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65139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</Words>
  <Application>Microsoft Office PowerPoint</Application>
  <PresentationFormat>全屏显示(16:9)</PresentationFormat>
  <Paragraphs>20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Roboto</vt:lpstr>
      <vt:lpstr>Arial</vt:lpstr>
      <vt:lpstr>Simple Light</vt:lpstr>
      <vt:lpstr>人生要靠意志力 I’ll Set Out</vt:lpstr>
      <vt:lpstr>我要起來</vt:lpstr>
      <vt:lpstr>機會是跌出來的</vt:lpstr>
      <vt:lpstr>山窮水盡的絕處逢生 曾經失去的失而又得</vt:lpstr>
      <vt:lpstr>遠大的志向需要現實的平衡</vt:lpstr>
      <vt:lpstr>目標錯誤 倚靠錯誤 思想膚淺</vt:lpstr>
      <vt:lpstr>嚐到苦頭 認清錯誤 勇敢改變</vt:lpstr>
      <vt:lpstr>人活著就是需要一個意志力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人生要靠意志力 I’ll Set Out</dc:title>
  <cp:lastModifiedBy>Administrator</cp:lastModifiedBy>
  <cp:revision>3</cp:revision>
  <dcterms:modified xsi:type="dcterms:W3CDTF">2024-02-10T21:08:35Z</dcterms:modified>
</cp:coreProperties>
</file>