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  <p:sldMasterId id="2147484233" r:id="rId2"/>
    <p:sldMasterId id="2147484257" r:id="rId3"/>
    <p:sldMasterId id="2147484270" r:id="rId4"/>
    <p:sldMasterId id="2147484318" r:id="rId5"/>
  </p:sldMasterIdLst>
  <p:notesMasterIdLst>
    <p:notesMasterId r:id="rId33"/>
  </p:notesMasterIdLst>
  <p:handoutMasterIdLst>
    <p:handoutMasterId r:id="rId34"/>
  </p:handoutMasterIdLst>
  <p:sldIdLst>
    <p:sldId id="4731" r:id="rId6"/>
    <p:sldId id="4724" r:id="rId7"/>
    <p:sldId id="4725" r:id="rId8"/>
    <p:sldId id="4720" r:id="rId9"/>
    <p:sldId id="4732" r:id="rId10"/>
    <p:sldId id="4670" r:id="rId11"/>
    <p:sldId id="273" r:id="rId12"/>
    <p:sldId id="4606" r:id="rId13"/>
    <p:sldId id="4624" r:id="rId14"/>
    <p:sldId id="4716" r:id="rId15"/>
    <p:sldId id="4709" r:id="rId16"/>
    <p:sldId id="4727" r:id="rId17"/>
    <p:sldId id="4729" r:id="rId18"/>
    <p:sldId id="4701" r:id="rId19"/>
    <p:sldId id="4733" r:id="rId20"/>
    <p:sldId id="4728" r:id="rId21"/>
    <p:sldId id="4722" r:id="rId22"/>
    <p:sldId id="4730" r:id="rId23"/>
    <p:sldId id="4694" r:id="rId24"/>
    <p:sldId id="4695" r:id="rId25"/>
    <p:sldId id="4723" r:id="rId26"/>
    <p:sldId id="256" r:id="rId27"/>
    <p:sldId id="4696" r:id="rId28"/>
    <p:sldId id="4614" r:id="rId29"/>
    <p:sldId id="4691" r:id="rId30"/>
    <p:sldId id="4736" r:id="rId31"/>
    <p:sldId id="4737" r:id="rId32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36174D"/>
    <a:srgbClr val="271E32"/>
    <a:srgbClr val="271137"/>
    <a:srgbClr val="2D223A"/>
    <a:srgbClr val="2F243C"/>
    <a:srgbClr val="2B2137"/>
    <a:srgbClr val="35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2" autoAdjust="0"/>
    <p:restoredTop sz="99473" autoAdjust="0"/>
  </p:normalViewPr>
  <p:slideViewPr>
    <p:cSldViewPr>
      <p:cViewPr varScale="1">
        <p:scale>
          <a:sx n="73" d="100"/>
          <a:sy n="73" d="100"/>
        </p:scale>
        <p:origin x="78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86"/>
    </p:cViewPr>
  </p:sorterViewPr>
  <p:notesViewPr>
    <p:cSldViewPr>
      <p:cViewPr varScale="1">
        <p:scale>
          <a:sx n="52" d="100"/>
          <a:sy n="52" d="100"/>
        </p:scale>
        <p:origin x="-2808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38BF765-2A3E-4B70-8B2A-30CC7594B4AE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127AFFF-A7D7-4F08-9D82-6236283110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77A1500-F6F9-44A6-B8E2-092225718A5C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6" tIns="47108" rIns="94216" bIns="4710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59288"/>
            <a:ext cx="5680075" cy="4225925"/>
          </a:xfrm>
          <a:prstGeom prst="rect">
            <a:avLst/>
          </a:prstGeom>
        </p:spPr>
        <p:txBody>
          <a:bodyPr vert="horz" lIns="94216" tIns="47108" rIns="94216" bIns="4710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9B1012A-92C8-4131-B06F-929976B34E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F696B7-528F-4841-A546-158AF0C7A382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9401C-61BF-4582-B983-DA00CC283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86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5D117C-9D0A-4CE5-8271-3F3F4B3A073F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C724C-17C1-4B5C-BB17-66148CB16B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1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25914-AF5E-4FBE-9CAE-4972591969AD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C02D0-6961-4058-80E0-C925BEFC1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58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E75C6-8CB2-4567-9375-814621EA9C8D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2ED1A-2F44-4AC8-9023-83B0C073D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86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B3F55-4524-46D2-A45E-00B83104AFF4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35914-0FF1-416E-8026-BFA2E7086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33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65644-05BB-452B-933D-2921CDD8200A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A6D74-CCD7-4687-B9CE-B7AC82C97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02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627AB-18F5-48AF-B841-C9707677C2E0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A79C0-B4A1-4A26-AFCE-208421F32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16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31F10-EDE5-4FB6-A6A5-C021BEE28B2A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83882-BA72-40DD-91F7-C8A770B84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23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D17A8-4CE3-4DCA-B777-CE907F851217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2F815-24A8-4FA4-B01F-072912A8E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36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95B85-21A9-4B6E-83E0-897102F6DACB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40B0-0970-4401-9731-FC2534915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21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5B67-99ED-47E4-AA72-49CDE9403702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9C3F3-D0F5-48C3-9B20-F5ECED10F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88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4F604-8858-45EF-8F04-EECB43BE9331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2FE96-079B-4274-BA75-337F1B6A7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65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9BAE59-599C-4EEE-87E2-89DCDB5666F2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6E402-0737-4A08-A716-E174EAAF1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909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7705F-AF6F-4694-A1CD-6299E0FF7C92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6EA2B-1C23-4CA4-BE53-E780E18CF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384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9A7E3-7E48-469B-8D1A-DF1B18030C76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DEDE6-5D6D-452B-9E2C-7C311B80E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039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8335FC-F95E-4F87-ACFE-2CB98372E7B5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4169-01E9-4792-AFEE-F41D029A2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423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D1E2-2850-421C-ACEF-79C87816A8F1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DABED-CB30-4136-9CCD-2256ECFEC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9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470A-80EA-4239-A217-3902ECCB44F0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69EE1-404A-479C-B6DA-2A5B54A6F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455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ED98-5436-49E2-834E-C907AA332DAE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E5551-5EBD-4CA9-B394-5894E4983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689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9DC4-9020-4475-A9C4-407DACDE76CC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9DDB2-163C-4EAD-B8C2-21BB3BECB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687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580F-0A4D-4CA2-9EB9-19998A61896B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023CE-258D-43E0-BB8D-18EBD8AF5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51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96FF-55FD-4B7C-AAC3-EFDCF7D0814B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E83B-AC97-4368-8775-B25E8A8E0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80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C6865-8594-41F5-8706-695E39D3AA4F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FC29-346B-4692-B9B8-F0A93CACC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278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B481-38EB-4677-9B8D-4E6D7C9C7B7B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98A1A-0114-4D35-BAFE-EFC8E0FA1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855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5B09-B9F9-4085-A096-96C9D7DA94CC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A5260-87D5-416E-B522-6CDD7F528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972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0E2C-2B8C-4460-90B0-8DD41C4734DD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2B119-42B1-450D-BA75-BC589ED45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633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2842-1386-4B92-BECE-5507BFE81714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F8A74-EF8D-4C16-B7AC-8E6B22F6B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956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5DEE-D6C8-49E9-8E1F-407A7ED46A79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96CB-4286-4C19-8A8C-2E870E149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280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2A41-69A0-4A5A-9EB4-2B406B4B3C55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C0956-E46A-4EB7-A30E-98DBF251C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491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D6DBD-BB21-48EA-A883-0B4BED4FFD0B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251D4-57E2-4527-89FD-D39941892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889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7C47A0-8B84-42DF-A029-EF5227701FB0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7468D-6A2C-4608-B57D-A96CFC07E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852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6A527-7467-4438-83CB-D3FE2B2897E9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36595-2935-46B9-AAC9-5C3A9428C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597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591B0-F84B-43DE-B2ED-B2169E7893A0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7C4D0-6FFE-4E7E-A434-A9AC0EDF8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08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9B416F-F270-47DD-B40A-5FC11A7745D6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01277-33FB-45BC-A815-AEB0CF672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24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73B368-2160-4EF5-98A9-B207626FF305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A0121-59C1-4627-A894-21AF17324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531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2ED545-DACE-4F1F-8A8B-D8F35FADF480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142ED-8F68-49E1-B3A5-D0A1D26C9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547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FF6019-15BC-444D-8C7B-1D7D9E18707E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3A48B-AEEA-4B5E-9E88-D9B640564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812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D43C09-51F8-49F6-91DF-B4667A50242B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7B5C6-BA5D-4F27-B6CB-A6CBB2229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113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F8A13-963A-49BA-B425-4072861D663B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4B0E-6EC8-48A7-9444-0CDCB54B2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526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77553-F045-41A5-8358-AC22B4BD9B9A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4D416-128E-4717-BFE3-D610CA080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45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DE9D6-3C71-43EC-ABE8-09B6F40B88FA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8D95B-5153-4170-A9FF-255833819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322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B8938-4379-4FA3-9BD2-8BD0B85E108C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5C63B-B15C-45CE-844A-5CF8184C3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254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9F53E-94F2-41C0-893B-C7CE1E2402AD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38B7A-68EF-4A3B-8147-34313CE89D7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836774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32F55-D0D4-454C-B96E-4284566BDF88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27C9F-3732-4164-B2FD-91BAEDAEDC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09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38CED-6F31-43C8-BA93-3AA77E5E7192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26C4C-8EE9-4360-994A-7199E516E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0858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789D-9517-4621-8E3C-264051B74F16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06A08-332B-4E01-89D0-0E73C9E35E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9106811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44D82-269D-4C67-BCD2-C653E8F358DB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C3325-23BF-438E-BC00-55249C9FDC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9352680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2EF75E-E2D1-47F3-A6C7-853D4CAEEDA2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45973-62C3-43F0-BFD1-A9C20A4762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7875828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760DD-CF6F-4CC1-A705-08FFDED524A5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77B8A-BDC4-4D49-87CB-6DD1C79481F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1369846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D0BA5-BE2D-499A-B1D1-06C26600F410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BAB69-F2A2-487E-87AB-869B4C58E3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759227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904F9-D258-4393-9B2B-9719DA19A9F8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07D8-23B6-4390-BF5D-50C5BF1678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4068878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DDA6C4-D76C-4456-A696-58991B1DCD04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2E33-5C2B-4B38-BBF8-D789E03612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7708556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80970-9F52-47BD-9445-DA626BF1EFC0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9ED70-8DDD-4F9A-BEB4-7FCF55BB56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098235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EEA2-F771-44FF-BDEE-680DE244665C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5C8E1-45E5-4614-8166-3E4D2B0D56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677524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12200">
                <a:solidFill>
                  <a:srgbClr val="8AD0D6"/>
                </a:solidFill>
              </a:rPr>
              <a:t>“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12200">
                <a:solidFill>
                  <a:srgbClr val="8AD0D6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6EFB2CB-FD41-4661-8870-00738095A2BE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4CFB0E4-B33E-4CE6-BC09-4CA0F57F75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85880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7ABE6E-99A9-4D81-90BF-23FE684C1D7C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69C2-3417-42AB-9148-4DFB25E99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984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B6763-593A-4AB7-9226-E20E7AD06C14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2CFEB-A5BA-482E-87EC-49720768E9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6625633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33628CCA-B700-46E5-90B4-9906F740AC16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E04CB85-7010-41DD-AE32-023052142E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8044331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9251E78F-9048-4859-B14A-A7FE2564B114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FB60203E-EAAC-41A7-9E45-B97E6272C09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630301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7DB9BE-E05A-4FFC-BBBE-AC42009BFEFE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4B3F0-F7AB-408B-A306-34A9D0C0F9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1545988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E7675-6D51-40A5-9859-CF32491ADE56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75A8E-CCA1-4CC0-A7FA-19D7C78A90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2977795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5459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54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AC7E6-5561-48A0-91DD-506AFBA0E889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38DCF-2269-46AC-9003-B28AE8505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96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8B5D3-D978-4929-ACCF-1DAE816EC0EA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4CAFC-1203-4DB2-A11D-8AEDC2DB9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F9C870-5DB2-40F5-957F-C49EE1163277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C9E21-D090-4601-B80C-5197CA535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8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B822E3D-B364-4584-BE6A-DF1C557E77F1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13FD234-E6C8-4E58-8791-99BA8A6A6C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610CAEB-7A20-4E34-BF58-2596CCDD5496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5B725F-B10B-4424-9CAB-43D04AE7F4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0253F">
            <a:alpha val="968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312DE9-FDA7-409F-998C-8DCC4DAC2642}" type="datetimeFigureOut">
              <a:rPr lang="en-US" altLang="en-US"/>
              <a:pPr>
                <a:defRPr/>
              </a:pPr>
              <a:t>2/24/2024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675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fld id="{36414AE1-79B5-49B6-B806-59793CECAC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3938C77-7698-4CDA-BF31-46CA9490BF9C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1639208-4CF1-414E-A40D-42E9D3001C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3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fld id="{C332FC9D-7720-4F47-B599-06D25F84FE0E}" type="datetimeFigureOut">
              <a:rPr lang="en-US" altLang="zh-CN"/>
              <a:pPr/>
              <a:t>2/24/2024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fld id="{062347A6-DE40-45A1-8897-151B935F395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063" name="TextBox 10"/>
          <p:cNvSpPr txBox="1">
            <a:spLocks noChangeArrowheads="1"/>
          </p:cNvSpPr>
          <p:nvPr userDrawn="1"/>
        </p:nvSpPr>
        <p:spPr bwMode="auto">
          <a:xfrm>
            <a:off x="11328400" y="6665913"/>
            <a:ext cx="984250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>
                <a:latin typeface="Microsoft YaHei" panose="020B0503020204020204" pitchFamily="34" charset="-122"/>
                <a:ea typeface="Microsoft YaHei" panose="020B0503020204020204" pitchFamily="34" charset="-122"/>
              </a:rPr>
              <a:t>腓立比書</a:t>
            </a:r>
            <a:endParaRPr lang="en-US" altLang="en-US" sz="10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71" r:id="rId12"/>
    <p:sldLayoutId id="2147484468" r:id="rId13"/>
    <p:sldLayoutId id="2147484472" r:id="rId14"/>
    <p:sldLayoutId id="2147484473" r:id="rId15"/>
    <p:sldLayoutId id="2147484469" r:id="rId16"/>
    <p:sldLayoutId id="2147484470" r:id="rId17"/>
    <p:sldLayoutId id="2147484474" r:id="rId18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clipartguide.com/_small/1552-0906-1413-0248.jpg&amp;imgrefurl=http://www.clipartguide.com/_pages/1552-0906-1413-0248.html&amp;usg=__SaIQQuRoV2y2dDqbLz87vLMJAxE=&amp;h=277&amp;w=300&amp;sz=38&amp;hl=en&amp;start=7&amp;zoom=1&amp;itbs=1&amp;tbnid=fLEu9Oneg_Y5bM:&amp;tbnh=107&amp;tbnw=116&amp;prev=/images?q=heart+faith&amp;hl=en&amp;gbv=2&amp;tbs=isch:1" TargetMode="External"/><Relationship Id="rId3" Type="http://schemas.openxmlformats.org/officeDocument/2006/relationships/hyperlink" Target="http://images.google.com/imgres?imgurl=http://photopost.wdwinfo.com/data/500/1560840DAVID8.JPG&amp;imgrefurl=http://www.disboards.com/showthread.php?t=1843796&amp;usg=__0brsfvIhnKc8ZnW5zLxWk9jxUXY=&amp;h=579&amp;w=750&amp;sz=38&amp;hl=en&amp;start=2&amp;itbs=1&amp;tbnid=HWNx3BESEcRtaM:&amp;tbnh=109&amp;tbnw=141&amp;prev=/images?q=name+tag+david&amp;hl=en&amp;gbv=2&amp;tbs=isch:1" TargetMode="External"/><Relationship Id="rId7" Type="http://schemas.openxmlformats.org/officeDocument/2006/relationships/hyperlink" Target="http://www.google.com/imgres?imgurl=http://103693.agchurches.org/SiteFiles/103693/Content/Images/logo%20v2.jpg&amp;imgrefurl=http://103693.agchurches.org/?TargetPage=5870DB8F-48D5-42DA-BBE3-03C8EB41608C&amp;usg=__60-mg_cPsZLr5lxlb_ZPF7heAr4=&amp;h=648&amp;w=648&amp;sz=65&amp;hl=en&amp;start=11&amp;zoom=1&amp;um=1&amp;itbs=1&amp;tbnid=ejuH5G6lt1IlKM:&amp;tbnh=137&amp;tbnw=137&amp;prev=/images?q=church+assembly&amp;um=1&amp;hl=en&amp;rlz=1R2RNTN_enUS354&amp;tbs=isch: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google.com/imgres?imgurl=http://lavistachurchofchrist.org/Pictures/Treasures%20of%20the%20Bible%20(Illustrated%20Passages)/images/scan0014-1.jpg&amp;imgrefurl=http://lavistachurchofchrist.org/Pictures/Treasures%20of%20the%20Bible%20(Moses)/target26a.html&amp;usg=__5IfgL5mvZ1RjWZaJp86ChQrtzno=&amp;h=551&amp;w=640&amp;sz=118&amp;hl=en&amp;start=3&amp;itbs=1&amp;tbnid=U3r_3HNUarq0SM:&amp;tbnh=118&amp;tbnw=137&amp;prev=/images?q=leviticus+sacrifice&amp;hl=en&amp;gbv=2&amp;tbs=isch:1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google.com/imgres?imgurl=http://www.sundayschoollessons.com/sunfolder2/image14.gif&amp;imgrefurl=http://www.sundayschoollessons.com/pent9les.htm&amp;usg=__m9Jaajs8HGrYHCNlguzKqAx84Ww=&amp;h=300&amp;w=304&amp;sz=5&amp;hl=en&amp;start=2&amp;itbs=1&amp;tbnid=45poe5K0ukiiHM:&amp;tbnh=114&amp;tbnw=116&amp;prev=/images?q=luke+12:13-21&amp;hl=en&amp;gbv=2&amp;tbs=isch:1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google.com/imgres?imgurl=http://i235.photobucket.com/albums/ee177/lifestyleartist/self-esteem.jpg&amp;imgrefurl=http://universallawsselfhelp.blogspot.com/2009/03/self-talk.html&amp;usg=__FtJI6ri4z4sm4-xXzCL8blIy9IY=&amp;h=400&amp;w=340&amp;sz=67&amp;hl=en&amp;start=24&amp;itbs=1&amp;tbnid=pMW-K7LWV83-9M:&amp;tbnh=124&amp;tbnw=105&amp;prev=/images?q=talk+to+yourself&amp;start=20&amp;hl=en&amp;sa=N&amp;gbv=2&amp;ndsp=20&amp;tbs=isch:1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clipartguide.com/_small/1552-0906-1413-0248.jpg&amp;imgrefurl=http://www.clipartguide.com/_pages/1552-0906-1413-0248.html&amp;usg=__SaIQQuRoV2y2dDqbLz87vLMJAxE=&amp;h=277&amp;w=300&amp;sz=38&amp;hl=en&amp;start=7&amp;zoom=1&amp;itbs=1&amp;tbnid=fLEu9Oneg_Y5bM:&amp;tbnh=107&amp;tbnw=116&amp;prev=/images?q=heart+faith&amp;hl=en&amp;gbv=2&amp;tbs=isch:1" TargetMode="External"/><Relationship Id="rId3" Type="http://schemas.openxmlformats.org/officeDocument/2006/relationships/hyperlink" Target="http://images.google.com/imgres?imgurl=http://photopost.wdwinfo.com/data/500/1560840DAVID8.JPG&amp;imgrefurl=http://www.disboards.com/showthread.php?t=1843796&amp;usg=__0brsfvIhnKc8ZnW5zLxWk9jxUXY=&amp;h=579&amp;w=750&amp;sz=38&amp;hl=en&amp;start=2&amp;itbs=1&amp;tbnid=HWNx3BESEcRtaM:&amp;tbnh=109&amp;tbnw=141&amp;prev=/images?q=name+tag+david&amp;hl=en&amp;gbv=2&amp;tbs=isch:1" TargetMode="External"/><Relationship Id="rId7" Type="http://schemas.openxmlformats.org/officeDocument/2006/relationships/hyperlink" Target="http://www.google.com/imgres?imgurl=http://103693.agchurches.org/SiteFiles/103693/Content/Images/logo%20v2.jpg&amp;imgrefurl=http://103693.agchurches.org/?TargetPage=5870DB8F-48D5-42DA-BBE3-03C8EB41608C&amp;usg=__60-mg_cPsZLr5lxlb_ZPF7heAr4=&amp;h=648&amp;w=648&amp;sz=65&amp;hl=en&amp;start=11&amp;zoom=1&amp;um=1&amp;itbs=1&amp;tbnid=ejuH5G6lt1IlKM:&amp;tbnh=137&amp;tbnw=137&amp;prev=/images?q=church+assembly&amp;um=1&amp;hl=en&amp;rlz=1R2RNTN_enUS354&amp;tbs=isch: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google.com/imgres?imgurl=http://lavistachurchofchrist.org/Pictures/Treasures%20of%20the%20Bible%20(Illustrated%20Passages)/images/scan0014-1.jpg&amp;imgrefurl=http://lavistachurchofchrist.org/Pictures/Treasures%20of%20the%20Bible%20(Moses)/target26a.html&amp;usg=__5IfgL5mvZ1RjWZaJp86ChQrtzno=&amp;h=551&amp;w=640&amp;sz=118&amp;hl=en&amp;start=3&amp;itbs=1&amp;tbnid=U3r_3HNUarq0SM:&amp;tbnh=118&amp;tbnw=137&amp;prev=/images?q=leviticus+sacrifice&amp;hl=en&amp;gbv=2&amp;tbs=isch:1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google.com/imgres?imgurl=http://www.sundayschoollessons.com/sunfolder2/image14.gif&amp;imgrefurl=http://www.sundayschoollessons.com/pent9les.htm&amp;usg=__m9Jaajs8HGrYHCNlguzKqAx84Ww=&amp;h=300&amp;w=304&amp;sz=5&amp;hl=en&amp;start=2&amp;itbs=1&amp;tbnid=45poe5K0ukiiHM:&amp;tbnh=114&amp;tbnw=116&amp;prev=/images?q=luke+12:13-21&amp;hl=en&amp;gbv=2&amp;tbs=isch:1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google.com/imgres?imgurl=http://i235.photobucket.com/albums/ee177/lifestyleartist/self-esteem.jpg&amp;imgrefurl=http://universallawsselfhelp.blogspot.com/2009/03/self-talk.html&amp;usg=__FtJI6ri4z4sm4-xXzCL8blIy9IY=&amp;h=400&amp;w=340&amp;sz=67&amp;hl=en&amp;start=24&amp;itbs=1&amp;tbnid=pMW-K7LWV83-9M:&amp;tbnh=124&amp;tbnw=105&amp;prev=/images?q=talk+to+yourself&amp;start=20&amp;hl=en&amp;sa=N&amp;gbv=2&amp;ndsp=20&amp;tbs=isch:1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7"/>
          <p:cNvSpPr>
            <a:spLocks noGrp="1"/>
          </p:cNvSpPr>
          <p:nvPr>
            <p:ph idx="1"/>
          </p:nvPr>
        </p:nvSpPr>
        <p:spPr>
          <a:xfrm>
            <a:off x="7167563" y="1585913"/>
            <a:ext cx="1028700" cy="3643312"/>
          </a:xfrm>
        </p:spPr>
        <p:txBody>
          <a:bodyPr/>
          <a:lstStyle/>
          <a:p>
            <a:pPr marL="192881" indent="-192881" algn="ctr" eaLnBrk="1" hangingPunct="1">
              <a:buFont typeface="Arial" panose="020B0604020202020204" pitchFamily="34" charset="0"/>
              <a:buNone/>
              <a:defRPr/>
            </a:pPr>
            <a:r>
              <a:rPr lang="zh-TW" altLang="en-US" sz="3375" b="1">
                <a:solidFill>
                  <a:srgbClr val="FFFF00"/>
                </a:solidFill>
                <a:ea typeface="KaiTi" panose="02010609060101010101" pitchFamily="49" charset="-122"/>
              </a:rPr>
              <a:t>  </a:t>
            </a:r>
            <a:endParaRPr lang="en-US" altLang="zh-TW" sz="3375" b="1">
              <a:solidFill>
                <a:srgbClr val="FFFF00"/>
              </a:solidFill>
              <a:ea typeface="KaiTi" panose="02010609060101010101" pitchFamily="49" charset="-122"/>
            </a:endParaRPr>
          </a:p>
          <a:p>
            <a:pPr marL="192881" indent="-192881"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TW" sz="3375" b="1">
                <a:solidFill>
                  <a:srgbClr val="FFFF00"/>
                </a:solidFill>
                <a:ea typeface="KaiTi" panose="02010609060101010101" pitchFamily="49" charset="-122"/>
              </a:rPr>
              <a:t>  </a:t>
            </a:r>
            <a:endParaRPr lang="en-US" altLang="zh-TW" sz="4050" b="1">
              <a:solidFill>
                <a:srgbClr val="FFFF00"/>
              </a:solidFill>
              <a:ea typeface="KaiTi" panose="02010609060101010101" pitchFamily="49" charset="-122"/>
            </a:endParaRPr>
          </a:p>
        </p:txBody>
      </p:sp>
      <p:sp>
        <p:nvSpPr>
          <p:cNvPr id="8195" name="AutoShape 12" descr="http://t1.gstatic.com/images?q=tbn:HWNx3BESEcRtaM:http://photopost.wdwinfo.com/data/500/1560840DAVID8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613150" y="1222375"/>
            <a:ext cx="7540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196" name="AutoShape 14" descr="http://t1.gstatic.com/images?q=tbn:HWNx3BESEcRtaM:http://photopost.wdwinfo.com/data/500/1560840DAVID8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613150" y="1222375"/>
            <a:ext cx="7540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197" name="AutoShape 8" descr="data:image/jpg;base64,/9j/4AAQSkZJRgABAQAAAQABAAD/2wCEAAkGBhQQEBUUEhMVFBMVFRcVFhYYGCAYGRwZHhoYHSAeGB0YHicgGRkjHBYVKy8gIyc1Li04GR4yNTAqNSYtLCkBCQoKDgwOGg8PGiwjHyQsLCwqKSwsLCwtLCovLywqNSwsLy0sKSksLC8pLCopLCwsLCwsLCwsLCwsLCwsLCwsKf/AABEIAHwAaQMBIgACEQEDEQH/xAAcAAABBAMBAAAAAAAAAAAAAAAFAAQGBwIDCAH/xABDEAABAwIEAggDBAYJBQEAAAABAgMRAAQFEiExQVEGBxMiYXGBkTKh8BSxwdFCUlNicpIVFhcjQ4LS4fEzVHODogj/xAAaAQACAwEBAAAAAAAAAAAAAAAEBQACAwEG/8QAJREAAgICAgICAgMBAAAAAAAAAAECAxEhBBIxQSJhUXETI4EU/9oADAMBAAIRAxEAPwC8aVKlUIKlSpVCCpUqVQgqiXTXrEZw0ZI7V8iQ2DAA5rP6I8Nz86J450qZt7e4dStC1MIJUgKBOaSlKVAaiV6e9c/4dYP4pe5JzuuqKlrOw5k+A5eFZ2T6+DempS2/CDWIdbF88ZS8GgT8LaEgD1VKvnTaz60MQbVP2krA4LSlQP8A8z7GrWwXq3sbJsFbaXlgd5bgkeiToBQ3pC3h6j2arZj4c0oSEqiRsUa86Bt5MavL3+AutQm8Rj/oNwDrskhN20B++jb1B29/arNw7Em7hsONKC0niOfI8j4VzjjGApLYctySkjNkPxAefHyrZ0G6eLw99KiSWSQl5G4KNsw5LTv46iiKL1YjK/j9do6UpVi24FAEGQRII4isqKAhUqVKoQVKlSqEBeOZikJSSmdSQYPuPrStuEXmdEKMrTofHkaG49igQvKN4qHr6RONOqU2uBx8fell3MjTZv8AQxhx+9X35APTkoaXiQSkArubYeYyOuH0LqZPjNOOpy37MXdwdShAAJ18TPsfeiNu2L5agttKp1UrbiTqeck+5509bwxNilRaBSIISAd1K0k89J3qlnLUoOcUaRpaXRg1/pg8cw7UZtYVlMj+CRl++olf9ocyiVHMMy1EwTqJk/rR/wAUZfYKVBA1mSsjj4CeEx5xXqlpLCkqEKjU76SqMp8DPjt5Usrlja2FziktaA2EIcSkKEhIGYE8Z4d4ESYM8NaiPSBkIfVAgK70bb7/ADmrFceAbQgAFRB7x2AEbxqZJ4Sd9DUH6aNw+OeQT7nej+LNu3a8mNiXTBa3Vt02uHvsVt2SS19n7zh+LK3nRmBzRotCU5YnWZq0q5/6q8bSzeWiXT2YCH7YZgQMy3FuCCRG+QbzKhXQFOUJ5LAqVKlXSoqVKlUIQHpO7kUsnVSiR6VD0sqcWE+IHr9TUx6XOp+0EaaD8BvQjDglJZJ3U4fbavM8lZua9D6p/wBaY96PGHCmIEQPSjGJtAIJOoG48I39KVnh6ULJHE1oxm/AQUa51wkacDyoyiPSDUvswtl2fxIpdtlDkr+H9YbDUH223oXjVuEKSCVDMspBSDBPASNJ5CdZ0qRO3iXQoQD8R24AkAe9OsDKXGnW+zU4pKMqklMA/qyoDKPPcQSNqXVJKegq1twyyI4YyFpkZoQtScxBAJGhyE7jeY4ga1F+sVAFymP2Q+9VW3ibRatW1KYUMiUNlIOZIAhMzoYjXUVUXT9QL6IjVudPEmjeMn/0Z/YO8fxaGOEX3Z3bK3YXluG3FqUMwIzJKiY1J4+ldB/2qYZ/3iP5V/6a50wJguPsJzZM7jaCucuXMoCZOgIG2tXZ/YJY/tLj+ZP+iniFtmNFl0qVKrGAq1vu5ElXIE1sqN9LseS2ypCDKyPQCs7bFXFyZpXBzkkiHYqvtXd9VGVHgJ5U2avuxvUlwdwCBI2EcKZWOKBK5Uda24jfh5xJAiBBJ/CvMOe3P3keJawSjFekIiWDJnXTh6ihmM48kWwJBzuLhBI23kzWLaJUFoWnNy57ffrTLrGCVWzTobyqSqDpx5eIP5c6PqlOxvIPKKjhEYtcTLK9T3ZBPnv+XzqW4Tj6kNlbSgJSAobjNEg/M1AisOJkd6SY+uVNbTElW69FSgjVJ2mNPSaxlxu+46kjaNqSxLaLQxbH1raylU6p+ZqqumKyq4nhkE+pP41IXukKFpVBkZtP4YB9IGb2qJYu521xCdZIQPP/AJJrTg0zjZmZW6cHHEQ/0JQhGKWaFJBSpTMgiRJQojTac2Wuka5lbSbbF2Cf8J60B8v7r8D866binqE9no9pUqD9IsX7FGVJ7x+Qrk5KKyysYuTwhp0k6QdkMqFCeJ5VX+KXyjJ3ms8RuSokk7a01we8AUQsgA8/9+Fec5F0r549DumpVxAjzanFBSAc2ykgE+tELFfZvBLySOYI4/jT5xKWroKaIKTG22u4o5jjja7cqUnUaDz3EHlVVFNP6LN4f7G6UIWQEx8UaaRofvg076YsJGFOhwKUlMQd4OkGeHDWo1gDTjiu4CRufATO/Orcwizi3CVgKzJ70iZneRxBHCj+Cu0m8AvKaikcss35Bg7/ACPnGx8q8faKge+JO0qEex1Bq8ekXUja3BKrdarZR1ygZ2/RJIKfRUeFRVfUHcyYumY55Vg+3+9Mv48PKB1bCS2Vk0Q3JnMrhHwg89dzv4edTvqm6EKu3/tC0kMNmAT+krjHOB8z4VLsB6hWW1BV0+p8DXs0p7NB/iMlRHkRVn2lmhlCW20pQhIhKUiAByAG1XjH2zKdq69YnO/TbDz/AE46mQFG5aKBIAIVkI8uFdHVR3Tx23TjRWpKC029aC4bP+IpQWSvLsrKjKDPlxq8IrqM5vKQ3v8AEEMpzLMchzqtsZxNTqyo8eHIcqddJMbLzhg9xOgFRq6uoSTz+ppNzOS5vpEZcajp8n5NV9dToKHAEqA4nf64CvGX91K1jYU9wvDFuoW7x4TQEYtZDWzc5ZuM5VLGkhU7ijLTvbsPN8iVJ9dfahWD492Z7J8Zmzp5eVPRbm3dXlhSchKTw2kTr9TWsI42vD8mU3+R9YSltRBy51JaTp5A+tCb3rQurB9xtDAuG82mZRBSeWk76fRNOMDV2jjedefKZS22DlT4knT2poeru7vr1x4KS0yowSpKp05JnvH1ApnwY6f0BcrGsno//QbqTDlgkH/ykH2LdHrbrzt8svW7qCPiKFIdTJEpAIUkmRxiBxNSzAuhjFtb9gpIfSTmUXUpVJgDQRAGm331nd9BrF1MLtGCMuXRATpM6FMEa8aYgHxAWFdc+HPmC4tk8O1QUj+ZOZI9TUtYxlhxBWh5pSAJKkrSQBzJB0qKnqawyf8AorH/ALV/nVd9amAWuE9gLLtG7lZUsq7QnKgSNJ2JUd/3TU2dxF+DX0/xi3GNFxLedCFMF1IIh0gSVDSB3co3G08TV1f1kt/26PeufOjeHO3ed96XXInMRMJToVGB8zyo1/R/7yfY/lVc4LtJ+QxdO6xzoVfrkx6UQWZJI4Uww9rtHJ4CvL4zLI8WMGL9kEtjnppFFsAxdDaC25sdB+NbVYgJjJmI0FevsJcTJaAPgdfrWtI/TOS35A99agOEDUHUHhHCjuG23apTO6U5NeQ5xwg/KmjVkCAR3kH3SY/KiOH4YtbicqglKd5BMjloRrFb8eqUpZ9GN1iSC2H4WtAGjTaRBORMKV4Gj9u+sH9JI4SZHzmmrYWgJT2alCInf3o3ZNmACkgePCm1C6NxwAX/ACSZkzcqjU1uFxWZYFYG38aM0BiXdgAk6ACSTsAOJ8K5j6fY6rEcRccAUEEhtnMkj+7ToDqOJzK/zVdPWdgd3dWYas9SXAXBnCCUAKIAJInvZdJ4VXeA9Vd+6YuZZQDJK1Bav8oCjOnEkVWX0aQwt5J/1Z2LTNjMBRXKY/cTKQD4E5j6it39T2P1D/MaNYZhibdlDSEnKhISJ3MDc+Jpx2Z5VdRwtlG9lN/aFOmBy9qfYazkbJI1JIHjRDodhLbg7wnj+H41JcEwBtZUo5pSohI0gb+FefjxZSWU/I4dyi8MjdhYqcBVB5anj6CmTtu/mMJ0kjXbh9e1WTbYIgDdUSdJj7hTlGDND9AH+LvffWsOC8bZSXKS9EK6M4eFEgBRiM3KfDhzqX2WGhAkjU8KIJbCdAAByGlIpplTSqloBttc2Yg1mldYEV6kUQjBsctrrbWttNbK4zh5XkV7SrhDyK8isoryunMn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613150" y="1184275"/>
            <a:ext cx="561975" cy="663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198" name="AutoShape 10" descr="data:image/jpg;base64,/9j/4AAQSkZJRgABAQAAAQABAAD/2wCEAAkGBhQQEBUUEhMVFBMVFRcVFhYYGCAYGRwZHhoYHSAeGB0YHicgGRkjHBYVKy8gIyc1Li04GR4yNTAqNSYtLCkBCQoKDgwOGg8PGiwjHyQsLCwqKSwsLCwtLCovLywqNSwsLy0sKSksLC8pLCopLCwsLCwsLCwsLCwsLCwsLCwsKf/AABEIAHwAaQMBIgACEQEDEQH/xAAcAAABBAMBAAAAAAAAAAAAAAAFAAQGBwIDCAH/xABDEAABAwIEAggDBAYJBQEAAAABAgMRAAQFEiExQVEGBxMiYXGBkTKh8BSxwdFCUlNicpIVFhcjQ4LS4fEzVHODogj/xAAaAQACAwEBAAAAAAAAAAAAAAAEBQACAwEG/8QAJREAAgICAgICAgMBAAAAAAAAAAECAxEhBBIxQSJhUXETI4EU/9oADAMBAAIRAxEAPwC8aVKlUIKlSpVCCpUqVQgqiXTXrEZw0ZI7V8iQ2DAA5rP6I8Nz86J450qZt7e4dStC1MIJUgKBOaSlKVAaiV6e9c/4dYP4pe5JzuuqKlrOw5k+A5eFZ2T6+DempS2/CDWIdbF88ZS8GgT8LaEgD1VKvnTaz60MQbVP2krA4LSlQP8A8z7GrWwXq3sbJsFbaXlgd5bgkeiToBQ3pC3h6j2arZj4c0oSEqiRsUa86Bt5MavL3+AutQm8Rj/oNwDrskhN20B++jb1B29/arNw7Em7hsONKC0niOfI8j4VzjjGApLYctySkjNkPxAefHyrZ0G6eLw99KiSWSQl5G4KNsw5LTv46iiKL1YjK/j9do6UpVi24FAEGQRII4isqKAhUqVKoQVKlSqEBeOZikJSSmdSQYPuPrStuEXmdEKMrTofHkaG49igQvKN4qHr6RONOqU2uBx8fell3MjTZv8AQxhx+9X35APTkoaXiQSkArubYeYyOuH0LqZPjNOOpy37MXdwdShAAJ18TPsfeiNu2L5agttKp1UrbiTqeck+5509bwxNilRaBSIISAd1K0k89J3qlnLUoOcUaRpaXRg1/pg8cw7UZtYVlMj+CRl++olf9ocyiVHMMy1EwTqJk/rR/wAUZfYKVBA1mSsjj4CeEx5xXqlpLCkqEKjU76SqMp8DPjt5Usrlja2FziktaA2EIcSkKEhIGYE8Z4d4ESYM8NaiPSBkIfVAgK70bb7/ADmrFceAbQgAFRB7x2AEbxqZJ4Sd9DUH6aNw+OeQT7nej+LNu3a8mNiXTBa3Vt02uHvsVt2SS19n7zh+LK3nRmBzRotCU5YnWZq0q5/6q8bSzeWiXT2YCH7YZgQMy3FuCCRG+QbzKhXQFOUJ5LAqVKlXSoqVKlUIQHpO7kUsnVSiR6VD0sqcWE+IHr9TUx6XOp+0EaaD8BvQjDglJZJ3U4fbavM8lZua9D6p/wBaY96PGHCmIEQPSjGJtAIJOoG48I39KVnh6ULJHE1oxm/AQUa51wkacDyoyiPSDUvswtl2fxIpdtlDkr+H9YbDUH223oXjVuEKSCVDMspBSDBPASNJ5CdZ0qRO3iXQoQD8R24AkAe9OsDKXGnW+zU4pKMqklMA/qyoDKPPcQSNqXVJKegq1twyyI4YyFpkZoQtScxBAJGhyE7jeY4ga1F+sVAFymP2Q+9VW3ibRatW1KYUMiUNlIOZIAhMzoYjXUVUXT9QL6IjVudPEmjeMn/0Z/YO8fxaGOEX3Z3bK3YXluG3FqUMwIzJKiY1J4+ldB/2qYZ/3iP5V/6a50wJguPsJzZM7jaCucuXMoCZOgIG2tXZ/YJY/tLj+ZP+iniFtmNFl0qVKrGAq1vu5ElXIE1sqN9LseS2ypCDKyPQCs7bFXFyZpXBzkkiHYqvtXd9VGVHgJ5U2avuxvUlwdwCBI2EcKZWOKBK5Uda24jfh5xJAiBBJ/CvMOe3P3keJawSjFekIiWDJnXTh6ihmM48kWwJBzuLhBI23kzWLaJUFoWnNy57ffrTLrGCVWzTobyqSqDpx5eIP5c6PqlOxvIPKKjhEYtcTLK9T3ZBPnv+XzqW4Tj6kNlbSgJSAobjNEg/M1AisOJkd6SY+uVNbTElW69FSgjVJ2mNPSaxlxu+46kjaNqSxLaLQxbH1raylU6p+ZqqumKyq4nhkE+pP41IXukKFpVBkZtP4YB9IGb2qJYu521xCdZIQPP/AJJrTg0zjZmZW6cHHEQ/0JQhGKWaFJBSpTMgiRJQojTac2Wuka5lbSbbF2Cf8J60B8v7r8D866binqE9no9pUqD9IsX7FGVJ7x+Qrk5KKyysYuTwhp0k6QdkMqFCeJ5VX+KXyjJ3ms8RuSokk7a01we8AUQsgA8/9+Fec5F0r549DumpVxAjzanFBSAc2ykgE+tELFfZvBLySOYI4/jT5xKWroKaIKTG22u4o5jjja7cqUnUaDz3EHlVVFNP6LN4f7G6UIWQEx8UaaRofvg076YsJGFOhwKUlMQd4OkGeHDWo1gDTjiu4CRufATO/Orcwizi3CVgKzJ70iZneRxBHCj+Cu0m8AvKaikcss35Bg7/ACPnGx8q8faKge+JO0qEex1Bq8ekXUja3BKrdarZR1ygZ2/RJIKfRUeFRVfUHcyYumY55Vg+3+9Mv48PKB1bCS2Vk0Q3JnMrhHwg89dzv4edTvqm6EKu3/tC0kMNmAT+krjHOB8z4VLsB6hWW1BV0+p8DXs0p7NB/iMlRHkRVn2lmhlCW20pQhIhKUiAByAG1XjH2zKdq69YnO/TbDz/AE46mQFG5aKBIAIVkI8uFdHVR3Tx23TjRWpKC029aC4bP+IpQWSvLsrKjKDPlxq8IrqM5vKQ3v8AEEMpzLMchzqtsZxNTqyo8eHIcqddJMbLzhg9xOgFRq6uoSTz+ppNzOS5vpEZcajp8n5NV9dToKHAEqA4nf64CvGX91K1jYU9wvDFuoW7x4TQEYtZDWzc5ZuM5VLGkhU7ijLTvbsPN8iVJ9dfahWD492Z7J8Zmzp5eVPRbm3dXlhSchKTw2kTr9TWsI42vD8mU3+R9YSltRBy51JaTp5A+tCb3rQurB9xtDAuG82mZRBSeWk76fRNOMDV2jjedefKZS22DlT4knT2poeru7vr1x4KS0yowSpKp05JnvH1ApnwY6f0BcrGsno//QbqTDlgkH/ykH2LdHrbrzt8svW7qCPiKFIdTJEpAIUkmRxiBxNSzAuhjFtb9gpIfSTmUXUpVJgDQRAGm331nd9BrF1MLtGCMuXRATpM6FMEa8aYgHxAWFdc+HPmC4tk8O1QUj+ZOZI9TUtYxlhxBWh5pSAJKkrSQBzJB0qKnqawyf8AorH/ALV/nVd9amAWuE9gLLtG7lZUsq7QnKgSNJ2JUd/3TU2dxF+DX0/xi3GNFxLedCFMF1IIh0gSVDSB3co3G08TV1f1kt/26PeufOjeHO3ed96XXInMRMJToVGB8zyo1/R/7yfY/lVc4LtJ+QxdO6xzoVfrkx6UQWZJI4Uww9rtHJ4CvL4zLI8WMGL9kEtjnppFFsAxdDaC25sdB+NbVYgJjJmI0FevsJcTJaAPgdfrWtI/TOS35A99agOEDUHUHhHCjuG23apTO6U5NeQ5xwg/KmjVkCAR3kH3SY/KiOH4YtbicqglKd5BMjloRrFb8eqUpZ9GN1iSC2H4WtAGjTaRBORMKV4Gj9u+sH9JI4SZHzmmrYWgJT2alCInf3o3ZNmACkgePCm1C6NxwAX/ACSZkzcqjU1uFxWZYFYG38aM0BiXdgAk6ACSTsAOJ8K5j6fY6rEcRccAUEEhtnMkj+7ToDqOJzK/zVdPWdgd3dWYas9SXAXBnCCUAKIAJInvZdJ4VXeA9Vd+6YuZZQDJK1Bav8oCjOnEkVWX0aQwt5J/1Z2LTNjMBRXKY/cTKQD4E5j6it39T2P1D/MaNYZhibdlDSEnKhISJ3MDc+Jpx2Z5VdRwtlG9lN/aFOmBy9qfYazkbJI1JIHjRDodhLbg7wnj+H41JcEwBtZUo5pSohI0gb+FefjxZSWU/I4dyi8MjdhYqcBVB5anj6CmTtu/mMJ0kjXbh9e1WTbYIgDdUSdJj7hTlGDND9AH+LvffWsOC8bZSXKS9EK6M4eFEgBRiM3KfDhzqX2WGhAkjU8KIJbCdAAByGlIpplTSqloBttc2Yg1mldYEV6kUQjBsctrrbWttNbK4zh5XkV7SrhDyK8isoryunMn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613150" y="1184275"/>
            <a:ext cx="561975" cy="663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199" name="AutoShape 14" descr="data:image/jpg;base64,/9j/4AAQSkZJRgABAQAAAQABAAD/2wCEAAkGBhESEBQUERQVExUWFyEXGBYYGB0TGhgWHxwfHSYcGBkbHDIfIx8vGxoeIzsgIyosLCwsHh4xNTAqNzIuLSsBCQoKBQUFDQUFDSkYEhgpKSkpKSkpKSkpKSkpKSkpKSkpKSkpKSkpKSkpKSkpKSkpKSkpKSkpKSkpKSkpKSkpKf/AABEIAHIAdAMBIgACEQEDEQH/xAAcAAEAAgMBAQEAAAAAAAAAAAAABgcDBAUCAQj/xAA4EAACAQMDAwMDAgIIBwAAAAABAgMABBEFEiEGEzEHIkEUMlEjYUJxFiRygYKRscEVU1Rik6HS/8QAFAEBAAAAAAAAAAAAAAAAAAAAAP/EABQRAQAAAAAAAAAAAAAAAAAAAAD/2gAMAwEAAhEDEQA/ALxpSlApXxmAGTwBUe/ppHKD9FHLeHxujXZF+M/USYjI/sFj+1BIqVFZdc1GLLTRWRB5ESXJWTb84aSNUY5/sj9zXd0fV0uYhJGGUZKlXG1kdSVZWH5BB8ZB8gkYNBu0pSgUpSgUpSgUpSgUpSgUqLeowtZLM291dfRi4YIkudvvHvGT42+3nJA+MgkVBvTrU5zq7JdyNc3EcLWuYvdFDDE2DJKzHO+SSMHGMndk4BAAW5d24kjdD4ZSpx+CMf71+XNG6AuZYr4IZpngwsUcGSk2ZChkDkbWTCN7V9zfsAaurqDqRbmc2wWZ4AzIYoAe7duh2uoOQEt0b2s7Mu9gVBwDujLdZNpQguNkstpLi3P2g7ItyrlGbclxGQ0bKP0327sq1A6S9BreJIm1FZLiWQ+6NG2xQ8FvewYM3gLleMkAAj3VMfSrRBb2chT2xTXEk0CZJ7cBIVBkk+VXd5/ir3pF8+q7p4riSKy9qxrGyJJI6sxcuQC6AnYAoZWwGyMHmUadYpBDHFGMJGgRR5wqgAc/yFBs15kkCgsxAAGSScAD8k16qCeoM8Ms1tEqi8mik3vYgdwSRH2lpF+xSuQytKQuQR80G9L1dLdkppSCUZw15JlbZPIPbI5mYEeE9vjLCtO61W90mNnumOoW33GbdHDPG58r22IR1LfaqHcM7cHg1SPVkusX98UaC5j/AFO3DBsaNIlyNoA+wcYJbOPnOMVeHRHQMkMUD6jM13cRD9MOxeOD9owfL/HcbnAAGAOQmNncdyNH2sm9Q21htZcjOGHwRnBH5rndW6v9LZTTb1iKr7XZGkVWJABdU923JGSPAya29X1WO2gknlJEca7mIGSFH7fNRfqnXxPDdQ20l1HLb9mQvbxrMzJJhgyJu96YzuHB9p4I4Ia/pt17LqDSrP2UZY4yscZ3sfKvIWUlQpk+1c5wM8ggmeVVvpFeBpplEsBYq0kkVvb9tdxmfDzTed5BIWI4wmOODVpUClKUEM9TLC4miiRLKK/gL/rRFjHKPADwtuABALA/PI+M1WXQ2pvD3vpriFGeNVht4V7n6lxKsaNdTMvukj7oOzcThW8YYGberKWsc9lcSXU1lcBmWKZVMkXGG2zKD9pJHjyN2QR4hvpveRNqFrbLIshWQyOsUSx26NFFMuA4OZWLuH7nAGABkHChZvR+mRw3l7HGMLClvAn57axb+T8kvIzE+STzVYeoVvBJqMVhPMsEC3sszszBAsUscMxPP5dplDH54/apf6g9XnSLi5lUZa6tkMIIO03EblGJ4xxE6HzzsA+c1zNP9SLHTLKF5Y7m5uLhe7JM0TL3JiBuxLKACF4UbMgACg9Q30Et+V04XMFjHAEaWxhdvqJN4IXcEKYUZy/D/eNxFaaapbQWPfuLi7nvpHZYbT625WWM9wxiMBDvDYHJdeW4AXxXrovrLWWtxJFYh7VzK0ZjAdjM0rSncC+Qud6Z2gZI8nArtRaGlvHLfatE6PL245HibLqnbSN2uO1hShdAxUBgODjk4Djv1VqTNFauLsK5VTH7Eu2ZhnYtzGhQoArEuVifHlhgmrY0vR7aziKwokKD3Mfkn5aRzyx/LMSf3rj9CWlkYWntIXQSMV7kmS8qJ7VZSSSIyBlRwMc4Gaks0SspVgCrDBB5BB4IP91BXllqkOq3yy2OobkhMbNDtniKKjlmKrvVHD8IS6ttHj8VYcMysoZWDA+CDkH+RFUnZ9OWskUtlp6Pa/WO6iXvCeULCWytxDwY4iwxkMSSyhhzip70sLbSLe20+WffL8EI5GZJSBkgFUUyNtG4jJ/fNBk9TZZY7LuqC8KN/WogMmW0ZSjgfggNu8j7fNVj0PqUrTLBDPhblTp/1CKA39XhkKSxHOR7XiJBwfjg1cPWdzNHZSvbvCkg2le8VWN/eMxsW4G8ZQE/LDkeap2O4t01FpbaI2kwRRFaSKcx39zII2eNCNrJ2U3e32kbcbfgLB9N7K+G9png7IknVhGo7lxcC4cNNIdo2jIICgnjGT8VPKrPoXQ5TqU90IgY+9dRd2SbeVH1Mh228KjCgtyxkJJyduB5sygUpSgj3XFheS2wWyW2aQSBmW5XejIAcgDB92dvPHGeRVZ6Pff8Nvo21GS2hig+pCxQg7UkcxTHbn3MSJxGBjgR/wA6lvqf1ase2xivBY3MwVxM6tsEe4qR3FB2sSp5xjg5IyDUF9K9OtH1KEiOWd9kzyXU4DLLKCmOznP2g5LZJy55IwSEunutR1go1tax2UCHMd1dRLLcc4y0ERBC5GPcTz8Gq79Xujuzc2VvCZbm4mUlpZXMksrlgoBJOAo5wBjGTknzX6QqI6jp6HXrSR8Eizn7YPkOJIgSP8ErD/Og4npvpc+jrHZXjqy3GXhdc7Un/igLHySoV1OBkiUfAzm9WxKYxsXUNvYmy1q6rFnZwtyhByv/AHfAJxn47HqdFu058Y3CWEo3Htf6iMBgT4Iz5/nUU9XLWN7hGPZYxQNvAuGhuI1Ykb1jDbZI/OVwCcEbgKCRemCTLBOksUMG2Y4iSTvzLkA5un7jZlIx8jgeAMCuz1f1XFp9q80g3sAdkQIDSMBnC/sBlicHCgn4rh+nurWq2c8qw21lAshJKXCTfAO6d1JAfBHBY8ECtjpSOK8mub/asiSkQ27MAx+njBViuftV5C528ZABP4AQJOu7rULaaSyNrY3EkqRRRKoa5m3MPd3mZRs+/kIftfkV0bLpu/s4kvtTke72Kr3MQlCtGIXaWN8gATbCxbYWHIG0sMCvltBrUl1ZG0ihgihVROPpjZIp5LRe8l3Uc8xezcQf3Ew661OBoJ7aW3lux2e7KkZEYVASVLyM64yyN9u44RiRjyGHqjqS0uNKadYTqFo/tlWPhhGCQXCtg5VgD8EfdkYzVZado5SS0Omym+7sUosGkUbrJ90QkM/xhFckcYDNwvIJ6fpre3EltPbWavpjyFbm07mZklCKkci5dOVLKGJXkb/25xRWDSXxgliXSJ3ikS8lQERTRvJbqGtSx2K7sdpODjdzlsABNvRswrp7xxsZGjuJVll2lRLJ3D7wSTnMeznP4qd1UfpVev3YrdLkCGDvKttFEWyBI433UxXaG+Qqnn2k+Tm3KBSlKCGeqF9p8Fo0t7DFIxV44GkhE2JSjMq52krkr54/3ridKdT2d1e6bFaSGQW9nKjZR0x7YAOXUZ+w+Ksqa3V8blVsHIyAcH8jPz+9RbrK4a1nt74oXt7dJUmCkB0WTt4dVbAYAx4IBzyMA+KCW1C+rdZt7XVNPluJFiQxXCbmOACeyRk/4SP54rFB6r210Vi0xWu7hxkJtaJI1yAXndl9qjP8O4ngAcisOv8ApibiwuVZ0mvrgAm4kXAUqwYJGOTHHgFcLzzk5NBo9cep2lS2jpHcrKyyxNsQMSypPG7BcrtPtU/ODWh6i6vDe2v6el3r3B2bXewYsiCRXYbmHyARgZByR4Jp0J6dajYROn0+myGVSsjSPKzup8oSIyoTH8IGCeTms/8ARya0nt3lk+miWQGK1tJ7q6eZ1ydiRSEIseM7sLgKPKg0HJ6qv472E2q6dqNpbJG0iJHZmLfdZwmQilQmCc8ckj8CtLo31CGn3MFitvqHb2lPp5RH3BNIyMpRCqkLuMn3NyHB4xirL1LrW5hjMjaZdBRyWZ4CFXPLP25WYADknacYNcrqfqeTYjXGnboHZStwLpFVCWyjGWP3IM49+dvu+6gxdTepVzHcw2kVnPDLMAxldVuDGmcsyQ25cyEKrfIwQODXEtuqLm5vjaXFj9QURtk0wfTjImUP6q4I7WSuUwc+0lc8VLLLU2sWL3NnLFHIVWS5N19Zs+F7pc71jBY8jIBYk4yTUr1DSYLhQs8UcyqdyiRFkAb8gMDg8+aCqtV9TxcxPKtpPbzWZSeGV1Lxu5wHiLopAV0cqpJw+5T7TtrlWXqnZahIjamgjTs3ETRossgIaS3dCCoyG/TbkYwUzxkAW2ekLb6jvYfO5X7YkcQ9xFCq/aB2bgqqBxj2qcZANdgIB4GP/VBV3owLNkXtXF1LPHCpkjkeQRRFySwjQqFPuHJO79iatOvmK+0ClKUCoD6japNBPbyOgNqgZgzcxm8Pti+o49sSk7t+cZz8hcz6vjKCMEZB+KCA9IRwzarJdRxJEz2UbNsP3d2aQqXHgOYoUJHkbiMnGTP609P0a3g3diGKHect20WPcfy20DJ58mtyg8SyqoLMQoHJJOAB+5NQ626hs31aV/qbdljtERW7qEI7SylwDuxkhI8jz7Vzj509e0M6kmpdwdwxB7e2hJ9iSCIN3SucGQu4wSPaoXHkk1R6HdM2t7dXEd3CsyrEGUEsCDuA4KkfB/0oP0L/AEks/wDqYP8Ayp/9VFNF1zT7e2ubS6ngSKOeWFUkdVBgchwiqTkqEl2fyX8Vmk9FtEOP6oOBjiWUf54k5/ma0+jfT/TUlvU+kibs3OxDIomIQwxSAAuT/wAw+ef9g4ek+qGm/wDChZ3E0k0nae3YJEzs0eXjVicbeUCnyfuFTvpjqGMaRbXVxIqL9PG0kjHADbQpyf7XGPzxUY9GHvAl6l3btb7bgupKdvJkJZlHABVSAQRxhvxio7otnvsNPhKSPb3sLfUQQgbna3PtZMsApbK72HJ2KePcaC29B6jtb2Iy2sqyoGKkjIwwwcEEA+CP866VUvbdN6jBY29vo6z284YvdM+UjyeBkzJtdhwMw5GF/iG01clsrBFDkMwUbiBgFsckD45oMlKUoFKUoFKUoFQ71Tvpk09o7aeK3nlIVC862zEZBYRs5HuxxwR58/mY1GOs/Tuz1Ptm5D7o87WRthwcZB4II4Hxn96Cp/r7+1isWtrM3Ny77jeD6hmuDtY9tztUyLtAIbcyFUBHHjHHdXulalNc2enXDJOn6kbwSKInJyyo6bkK7xkEEjDAeRmrl0vo+KCVWWSZ0jBEMMj744cgA9vI3faNo3MdoLAYBNd6gpuD1v1EZ36RK342mRf9YTXzRfV1ofq5J9OuxLcTh1jVCUAEMcQBdgDkmP4X5/uq5aUFBdQ9RdR6uphgspbWBuCArRlh+Hmk2gjg8LgfBzVi+nXRlxaxQm8ZC8EJgiSMllRWfe7FiOXYhRwMAIMZyanFKBSlKBSlKBSlKBSlKBSlKBSlKBSlKBSlKBSlKBSlKBSlKD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613150" y="1208088"/>
            <a:ext cx="62071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0" name="AutoShape 2" descr="data:image/jpg;base64,/9j/4AAQSkZJRgABAQAAAQABAAD/2wCEAAkGBhQSERUUExQWFRUWGBgWGRgWGBsfHhoeGhwcGxgiGhYiHiweHh4kHx0gHy8hIzMsMSwsGB4yODEqNSYuLCkBCQoKBQUFDQUFDSkYEhgpKSkpKSkpKSkpKSkpKSkpKSkpKSkpKSkpKSkpKSkpKSkpKSkpKSkpKSkpKSkpKSkpKf/AABEIAHYAiQMBIgACEQEDEQH/xAAbAAABBQEBAAAAAAAAAAAAAAAGAAECBAUDB//EAEAQAAIBAgQDBgMEBgkFAAAAAAECEQMhAAQSMQVBUQYTImFxgTKRoVKxwdEUI0JigvAHFjNykpOi4fFDU1Sy0v/EABQBAQAAAAAAAAAAAAAAAAAAAAD/xAAUEQEAAAAAAAAAAAAAAAAAAAAA/9oADAMBAAIRAxEAPwD2ojEDjoRiJwEZw2rDnEcBx4jxJKFJqtQ6UQST7wIHMkkADqRgWzvHszUIgGihP7N2Im0tupteLAGBO42+0eXNSgyKRq8LgE76GD/h88CRqliGJJEdb7+s3+WAvVLaYdw15YlgBtYyRLEm1+RmcaCZiqbd84BtKhZ9mKkD6n1xSdAKWhF8TiJiwBIHMQWtAjb5Y6ZLKgkUgZkeKIInoeVrGR15YCrQzWYSsD39RxIMNfwmZ1J9oQfXyxcXtdVUutSkgKlgG1NpOkEgEQSCY3EiPYGXDcmajuJsqAD1JIs02/DFPifDBTteYm0cvLaDgCfgvFRmaK1ArISSCrRKspKsD1gg3540IwGcJ48Mu3dsv6o+MNeRqgksOdzJjaefIyAjATAw4wsIDAOBhsOs4WAQw2rEsKcAxGGjEow0YCEYq5/MFKbsIJAsDtOwnyk4qdoeJtSCKti5PigGAovANpMjebSYtgdzvHWA8TMweFAMbiC0gACIv7+UYDrXzzxqVzMiWMTy26fSPY4xxVAGoWuRA+I7wI3P0G088cKmeCjTJ0mSDFwek/zucVq1JWgpItAgEERBNwecXPT54DUyWaZ3ZnAAQCZMQDsB8+W5O2NbLVO6LOAGA0iD+8Dv057+mBmmh0mCoB8j5HmZOwMeXKcaHDst49TCG8hsWNotfYj54DT4dm3Gpk2ZgSB9OU84/DfEDn6VVj+kMUIsFEliZMDaekAc/ljW4Vw/UAx8JW3h+0J/Pb22EY0uG8LWiLXaZLECTYDf2wFXLcHpvpY0yqqQVVtzAAlx7WU+p3gbMYp8V4mmXpNVqfCIEDckmFA5SSedutsD6ds3FaijpTArsAqKzlwpYJqJ06SASJ2tqIJAkgXRh8MMPgFhEYY4fALEcSOGnATwxwicMBgMzj3DjVpeEAupDpPMjcTyDCV955YEs/RJV/1ZCEDULjSRIZTzA5+RjywZ8YqlKNRgYYI2k+ZEL9YwInNOQUC/CrWMfEsgiT8554AQNA6TLBQRF5OrnAEzidOtGkFzAFo5dRM+nzxDiVIWCghpmLzswI8t+u46HGfw3OOaiyo0IGsBqJ1X36kAG3PfqQJuGPUYEJqubQTFxEx7C5HPBrw/hSkXJkEXFg1rHy57RgO4a9SojNTAACydtosRtPK/nPPBBw7P1EdWey2pE8tyZ8om3v1sBRSpBRCgADkMdBilxHO92kgAuSFUHq1hPOBufIHF1cBl9puBjN5dqRc05IYMBMEdRIkb48hzOafLilmKmp6tdWq6iWWXUU2pEkEM6A1CwUmS1MXPL1ztZxA0MlmKqwStNona/hk+kz7Y8vr0qdKmEcd4nd3QkWjx+AFrSbkyNjcXGA9b4Hnu+y9KpMlkUk7XiGt/enF/AD/R5x5EpLQJhGdxSYlfiJko0EiSSSCOsbkSe6sA+FGGnCwCJw0YkcNGAqcXzFWnRZ6KCo6+LQSQWA+IK3Jo2m0wLTI6cN4gtektVJ0sJEiCORBHUG2ML+kPP1qOSNWhU7pkenJgEFWYIQ0iw8UyINt8AfA+0VVJUtVZZUgJWF5USYanB2+/mZwHrmaQFSCQPXqLj64wOIcMqQGTSQY1C3mDB5iD8oxg0u0SEeGuKTGLZiiqnkP7dFIknnGLJr5lqZ/6u0NTfvR/pMx/DgMzO9n6motUYL10b87E8uV74Ee1lXMUUV1VYlZvPSAACPr9+CfM5uo1mYgjcQB052dcYPEqDMHDMxWDMHaxImdIHW4O/lgLHZrjwrMDpgKAGEQBJ5CZiIvt+JfTyI1khAupGty8QEwZjkGnoGiwx5v2ZY5TMd6GEFCGDq0sphiAIOoHTBWeY8jjjxDi7s4QoF7wqNQaO7BaFGuCAQvMbXtMjAFva6stCmuq4dmYRpJbSRr1GfEWB3N7wTfFjJdtGVzEIGYz4GF56owXyMiZj0wFcQyaU9c1aOtaxBNOpr8LSGKhPgCCDLXkyL4t1iahJQFgRfTHiYmTci3KZI2PMnAH1XtL+kUalJvGtRWQ6GUxIiwKLcb3PLANkeI610QNXiVv2dJIvckCzW9xHLGVnso6J3h8KmAANVgeciwPMgX39rHB+xZhCahV6niCSZWNiTO/7Ui249Q1Mjw/MgrRpIasFqhYHdYRWEsxkyRN+sYLOGZ3iRrBDrp0juarJIGkxBYlidUWB5na2AzgTZmnW0vXM03NPxItSJPxKCImLqSftAG5x6FQ4FVDalOavEgOKaHzNNyTfngNnJrWoJUqV6pamBKqPER/FpBJOwHnyxc4PXrVKQesi0yx1KiknSp+HWx3bmYAAmLxOA7ivBqnfUqTEgVDcGrUIjUOQ0gkEAgQfXBL2XVv1oNRmCFKaqZhQEVubMdXig3/AGR5yG3GHwiMR0YAD7RdrqeZp1qAKinU1Ug5PxNMCNv2htfAVT4DTUsSGGk3dSwAIMGT+f8Ath24WKNaotOiSadd/GaYghak/G0cuY2i2NReJrFUaHAYEgxqkx4tiTv/ADywFR8s6L4XDyFkVBsCJNx1Nrjn8sypnO6eWV6JHh10pOw3lbi97jmMEdTKggd3pKtAJkGDcx6CIjlirmMsEU6gACrmTtAK88Byy/a/MhQDWp11+zXUPF4+L4gcT/rTlG8OYoPQYc6D6gDE/wBk4gWM2xiZnKgLVbSRYENEEwTdWibER/xjLrujiS02IDL0Nr+Y/CMB6BW4EaiCpQmtSJViZ0nSSAZpai06ZGw3nHDLdgaYFP8ASKssVkIiazYSdRBkn2+uM/s1TpvVod4jAHSfBqvAJN08VxPzx6RR8LjuMuQdLeKr4ZBKczLmI2MbjAYOT7DUQmpBV0kah3nhI6eEhWHob44nJojakFMGTdR4uXl93TG5xrN11hWamAYJCKbCT9qSbA/T0wP8To00ILFn3kFjH+HbAY/bvPd5Tp0zU1AKzG86fEABzOwmf7vnNrLVk/SAARHdA8gL9I3Hiv6HrOAztjxgLmGphF7tAJUGB4lE7CL2vjhle05SurqpUKqr8UmAABbSNp28h0nAFGZIXP6jcVaZAYG2oaGWbxcFh7nzx6GtKpUyfe/pNXVomE0rDCzCQJNwb88eO8V7ckuHFMWGmTO6gBj+0QTq5dfbHo3ZfiFV+Gy1SjD95JdjqaSZVRNvnz2G2AbivDpp06igtrYKSZdpLso3mYjbBNwjOU8vTYVKiUwHEAsot3dPYD8J9TvgazGbU0AveVS+sEKoCoPHJbYHURcQdyNuWbk8g4qBcop0gKqByC3hUAkmYG0++AOj2upsQKFKtXllUtTpnQASASajQsAXte1sbsYEspxHiaWfKrVFvEKtNSbesfTG5+nVv/Gb/Mp/ngB3tNSHfElaRBjmdQ9VkRgbbLqWNwRygHzkdOeCXtNkJqM4oPyJqeGPUW+/6YwGExDLYg3ibecjAUs5lVAldQYXm+rfy5fPn78RnmPhfxKV0zzuQekT4Bbzxq5ksyao843m99vLFCvl4lgARBH2b772HrP4HAVcxxGk5qISJCqArQNUT1kcxtOAcDS70/szImRYkch6fzvv5vhSVGP61QpMwo7xtRvYiEA2AvPyGIvw9UU6KFSt4d3qhdzyRPFcibt/uBD2IqgVsrJj4d45qRv6Y9BftJltevvk0oKiMZsG1JaduR9YPTHlfCXmpSWsj0EJOrRSgBRuRUALwN/iwW5DN0MsA2XQVT4/1lRdOkFgUAnxE3M7e22A1eL8VSuUKLVZVJ2QBWnpUYhTBjacDnEiWDM0LeYLE/la8b4sZ7tQ9T+0qhYkjRpWLfau/wBcBnFsu6uVqB2mAGIJNxeGO5HUWwGVxTh7V61QgjxRDE+QAje0lR7DecU83w1l8WmQ28cpM+Jd1sQZMbjG1lc6tYqdyQqMIG4UHb2n+H5FHB+F0TTMhmbvKgmFIgGAFYiQOU8x6YDzunlHdKjaCwl78mIANja5I2HTHoXZ/Kd3T8aiZkSpAEqpNyo8/I7ixxoU+FpTIX4hpYAsJBAjUB4jYSZEgGYIvaTAq4iBJ+EAC/p64CzkryYkX+wefQX+/Glk6AMH9Hd4+ySv3KPlOKuhpkSR6f8AAxdymczAtSOrnptH1/DAE3Dfh/szT2sTM/j88W9OMvhudrtAq0dP7wKj/TqJxpxgB/tQ7B6arkmzOuZbUAqFYjUCQLzvI2xi8RytYU5dKFDYBdZ1H2BI/wBWD3GRnezVOq2pmqezD8pwHntSSDLt0lFUAfxXYR6zjL4k6rGzeYu1otqPtg14vwJlJWnSqOotJGqfcXH82xi1uDU4Iakt7GR1tf5fTACjZunIBtyEFT8Nx4g0CL4uLXAuYB+EttfcXMD5E8ugxa4lw+nTACqBJACiSTBtYiY3vOw6A4uZHKkQzgKbR0FvtdYi/L7w5KqPDGIX4Q3O+5MAeY5bHfaTks0habj7DMYt7ifQ4uJwikZMFD9pCFJPUssFvefyzMxwjMAkKadSnOrVpTvBvYkgAqZncGwvEghzyHY0CoHqFZB1FFYHVJkCJgDbrYcrkkFSgjiHpAqDawm0fu/f9MDnCDXarFYsVPOGQi/sht9mTI+RL+jAXDMD5x9TgMr+oOVJ1KHpspkMjtPsQP56Y70OBVaWoJmSQTI7ylqYSZsQyn5/jjRVW3DBtoMCfmrEx7YlTdwSRc7QwN/MDc8zAE9AdsBSzGRLAF4JAhiNUETOzE6SeqwJ6xjtTyXSfQ2+4fli+HqQNVLxEREr94P3HHQ0Nrj3Ex8zgKlXMqkajK+SrPoCb/LFzh+Z4fWYCHL/ALxqH/1Yx7xgi4ajkAtUQj7K0wI8pk/cMaSjpgI0VAUBbACAL4nhYU4BYWFhYCpxSm7UmFOAx2JYj6gE4EP6pZxx8dIAzJ72oW9iUj5j8wsLAVcp/R1mEZmmidXV2Me5pSSeZ8saK9k8ytlNIbXDuCBzuEGFhYBq3Aaw5Uv8R+/RiQ4LX3mn03f8jhYWA55js9WcjUKW0XJNhtc0/X54hT7PVRIDACf+4xiOg0wMLCwF49mcww+NPdnP4DD0+x1SBNVB1ADEfLUJ98LCwHQ9kG5V49KZ/wDvEW7GuTJzTf5a/icLCwCo9hVDScxVMdAo/DG7keHClMMxmBeLR0gD64fCwFvCjCwsB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613150" y="1200150"/>
            <a:ext cx="733425" cy="631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1" name="AutoShape 14" descr="data:image/jpeg;base64,/9j/4AAQSkZJRgABAQAAAQABAAD/2wBDAAkGBwgHBgkIBwgKCgkLDRYPDQwMDRsUFRAWIB0iIiAdHx8kKDQsJCYxJx8fLT0tMTU3Ojo6Iys/RD84QzQ5Ojf/2wBDAQoKCg0MDRoPDxo3JR8lNzc3Nzc3Nzc3Nzc3Nzc3Nzc3Nzc3Nzc3Nzc3Nzc3Nzc3Nzc3Nzc3Nzc3Nzc3Nzc3Nzf/wAARCACnAN8DASIAAhEBAxEB/8QAHAAAAgMBAQEBAAAAAAAAAAAAAgMAAQQFBgcI/8QAQBAAAgECBAMFBgQDBQkBAAAAAQIAAxEEEiExBUFRBhMiYXEHFDKBkaEjQrHBFlLwQ2JygtEVFyQmMzSSwuGy/8QAGQEAAwEBAQAAAAAAAAAAAAAAAAECAwQF/8QAIhEAAgICAwEAAgMAAAAAAAAAAAECERIhAzFBEyJRI2GB/9oADAMBAAIRAxEAPwBdoYgC8MGesc4amxmmlVtMy2hiSyjarCoDbfrFAEG29ukXTcqdOcYBfUHUxUOw4MP8t4vnACwLQhvJcWkEBothpBtCO0GIYtxBBjW2ijGSGpB0Jl5AYkHWNB0iY0CyWOkArG30lG0VgZ3EE2j2W+0SRrGhCXESw1morFMuspEtCdhKhssECMkAwbRhElowFkaQMuseFvL7uKwNAlyAQgLxgUIxWIg5ZeUxDGK145ZmUERqsYUNM1JqtpZS+0Wj2jFeSytAshXQyAQ2bMbybQGCFvAbQx2lrjWKYXgJgmAYy0jCACDvDAvBIhr5wEU2gsYpjbaNPiJEArEMoNIQDtIVA5wQ1iICJlgOlo8WIvBfaAGNxBXYxtSJ2HrLIegTrKAvCAJkEYrCVZbDTSWssi8gpDAIQ0h5ZMssCCXLAlwAoCEFlgawwIgABtDva0plsZRuTmB02tAYwNbeMzAiJ3EEEg7xUOx63B8oRF9biLFQMJXO0B2ERaTS14Si41kKWEQ6FhAYLCxjBoZT/FAQsDUzHjOIYTBLmxVYUwWyg2JF+k2EkEWtbznyDtLxCtjeKVnqqabocjJmOhHrMeWbh0VFJ9n1aliKVcP3Tq2XwtY7GQgz572C4hVTjZw9RmZcShVrm/iAuD+o+c+jlNZfHNyjbJaBW9pZBMLL4YSLcyhUZXQxRpkzc9PUxZUCOxNGUUyJYpTSEkKG0LDEzhCNpMpj8soreFjHqsZ3ekoDpGLKAAU4JSOtKykwsGjPlsYxBCNPWEqQtCJklZI1UPWFkibKSElLiD3c1Kkgp9YrFRlCWicdiUweGevVDFVsPCt7EnQkdJ0O6F5GoLVVqbKCrCxB2Iik9aKSV7PG4/tfQTDVaAavSxdg1KrhzmQte4BzAEA21BG31nYwPaXhWKwdGrV4hhKNapTDPTqVMuRraj5G4l1+x3BqzAnBBOoSoyj6XtMtfsNwdtVTEUjyyVr/AKicyXMndmz+VVQeJ7T8Dw5seIpV1/sabuPraUnafgdViBxOgNL+MOv3KzL/ALvuFOSWxWMtbmV/0nI4h7OagYtw/iSs3JcQmW/+Zb/pHlyruiJKHh3qnafgiPlPE6J9AxH/AOZ827UrSbjeIq4XEJiKVZzUDU2voTfXz1g8a4HxDglRKeOohQ48DocyN6Ec/LeY0UoviHxa36SJSlLTEtI9J7OqeGHFzXxFairqhWijsFLMbbX3O46z32I4xwyhUNOtxDCo4t4TUHPafIqZKMGRzdSCCND1m3FVcbxjEUVYNXxTuUXKou9+Wluh+p9Y4ycVSFZ9VGPwSi743CqLXIesiECwPM9CPrMf8R8FFQr78mh3FNyD6HLtPL8J7DY52duI1VwyEAjuyKjE39bafOdvD9hOHA3qYjFVAOQKpf7SsuV9FJQ9HY3tVwqlQqthsR39YLenTFNwC3K5IFpzODcf4hxCsuFp0Vao5Bq1i5YIt9bLoFAF7Dz5melwnZ3hGFH4eApMetb8T9dJtShTor3dNKdNSfhRQB9BDHkbtsrKKVJAIIWTNrKZGXYH5wiTa3M6CbmQl9DaCUFrg7x4w1R2tY5uhjHwdZVF0J9BFaCmUlOH3Z8oVMHpHovlLbBIQKflCVPKaQo5iQICZOQ6FLSBhdwPKPVJbC0mx4mdaflGLSB5R1MA7wwpDAiJsaSErRHlI1HWabc7awgAN5OQ6Rk7oDcQhTFr6D1mhgDsIoozMAQLR2MAam2X5xbpe/lNRBtbpAVCW2isVGJxblAC76zomgCdRBbDqNhLyQsTxntAohuzjaXtWU/QGfKG0JsSPuJ9j9oNN/4WxPd0naz08xVb5FvqT0Gwv5z5DVAta1raTn5dyChSm28+geznh4XC4jHuniLClSYjUaXa31UT57qJ9P8AZ1xahiMEOFlEp1qILLYn8UXuT6i/0+y43T2Kj1ipcSmXuxaaAhvtIyBviGk6L2KjIBmaa8LgVrtcsABuSYzCYGpiqmSguvU6Aes7dHgJp07HEHOd8o0kzmiox/ZwcZTpZkCtnKi2m1powfDKL0GasfGToek1cQ4f7oA7NmubbSYfFUKVHJe5kOTa0Wkr2bsHQoDUZXfqNbCPc0MoDWveYqPEMPQpttdukHC4jO56HmZm7NE0cdaNoxUMaGHONRM/wgW6zpcmY4oUiawzSBOke9IU7aggjrIoJ23kWVQnuiNpRpk7zoGg6Uw7gAHpEkDoYsgoy92DzlhSvWaQF/lMmnNBCwoSpvuIzKG2MPu820ndGIdC+7trBZbnW8eFsLGCwsbmAULyjy+smW2w1jQFPISZV63gMWAw5WhWvvIyncEyWYDUwEeW9oyBey+IcA3R01Fri5IO+3ynxirdm9RefbPaI3/JvEWBIyqjG3PxjQ/WfCWxNTMbhTbymc3TIY8oCJ2+yFb3XtBgKgNvx0U3NhlY5T+s86MU38g+89b7NuE4btL2kXh+Lr1sMvdNVV6JUkstiB4hbz+UnMSWz7OuDqk2ZQvnmG8uphMmmbUm1jPS1qAqFbPkseg36zPU4a3eZhVFU3vZtLTRchrgDwzDnDUCWsGOmkPvahuM2UDnGvSdaeV6gA6DW059alWRh3INQeWlpm3Za0JxzjxhiX05icGrTs2a+/ITvNga9R8z1UW+6b2iavC6SrmeoR1sLzWEkiJxbOItNncAdZvo08pJL69LxFX/AIaroTl5XFotqqrq73J6S2sujNOns1HDsvhYD1vG0kdSACPnN2JxuHNI9yEzEWFxrrOaKrBiw+sItvsHSehtajVDXbKfIGVTqOgO6+kbQrUDpXzHz2E1NX4eEyZdPK94m2tUNU/TKmJcXub36y++byhV3whQdybHzBJMzd6OkaVibodnaX3ttYkVAecvMvWFBkNWv6fKF342MzjLeFpyhQ8mODjkZTP5RUhP96FBkW1SB3yjaQpfp9YDU26GNJEuTCNcW1vBaqCNGIg5De1jeMTCuyFmUhfTeP8AFdiTbPLe0Ou1PshjilQAtkXW2viGms+HHefcvahwmq/Y3EVkplVo1KdUkkbXt/7CfDCRy2nPy05aGk/SyZ6z2WV6lHt5whqea71Wp5QdwUaeSmvhGNqcN4lhcbRANXDVkqoDzKm9vtMhp7P1Q1TFAgGlqNN5TYnEga0vnecvhvFPfcNRxlGtalXprUQnmpFwPv8AKbanFKFrG5I8pSjJm+UaH1MRWqU7ZbzPTr1aXxWUesynitmOVNPSZ8TjjWRly2JmkeJkS5Yr06dTH0h/1GMzVuIplLArlta15xWJb4r+nSAVPSbLgX7MnzsvFV2qVCxbN002mYhibmOKGVkM3SSVGDbbPQYjhoDF6RsDyPLyihgKmW4dP/KNCPkF2PzMEqL6zlU3XZ0uKsR3Tq1m/wDkZTo5jYso9RG5QOcIAeRjc2JREiiPIwhRHlHqOVheOWm1r5FMnNjxRlXCsRohtJ7sOhm5azAbg+qmCapbe1/SLNlYIx+6y/drc5qzXl/KGbDBGUYYmV7qehmz5CTWGbDBGT3M/wBCWMI41BE0+LoYQLR5sMEIo0SlQMwzWmsuMwa9jyBiiX5aS7t0PyImbdlJUc/tiKdfslxqjVsynA1Wt5qpYfdRPzA4GY2Gk/S3bQMex/G+7zK3uVTW4Pr9rz80v8R33O8hkzPS9lODnjXBuP0KNLvMVQoUsTRA3JVyCPmrH52nmDv+4n0b2IE/xFjwGP8A2Oa56irTt+s8x264WvB+1nEsJTVlpLWL0bj8j2Zf1gRR9H9lGKOL7LGiza4TENT/AMrAMPuWnsTTWfO/YfVviOL4VzoaVKqF8wSCfoZ9V7qmN1M2jyUgwyOb3V9hK93J5TplEGywHa2lgB1lfVh8jne7HpKOHPSdFKig+PUctJdXEqLjurjnD7MfxRzRgizW29ZTYMLuw+s2viabDSlaZ6jqTcLaL6SYfOKRvDZhZkHrBZU37wDy5zAcfRp/HXpr5s4H7y/9o4fLmGJpHz7xbfrM1Zpo6KpTt4WzHzMZkUjZflOZTx9FtRWot5hhGe+Ujs9I+jRbC0bTSN/Ab9bNtL/BVRet4yeQvMi4pLfGv2l+8X+Flb7w2GjaETfvD9IV02BuOtpj94UDx29SYIxlPYVUt0zCGwtGy4HW3U6QldT+YD7zCcVSAvnT1zCUOIYdtO/pE/4wTCmFo6IdTot/UiEGUHxmw9JzjjKRNi6k/wCIS1xKa5Sp+YMKZWSNz1qJP4d7ee8Fqn8omM4gAWutpBiFGyr6xCs05iTqwHW8MgMPA4PpczGMRcbAQDX5G/1Mew0PxmHOJweJw5UOtWi9MqbjNmUi33n5aYH829tZ+nfegjKw0IOYG/SfnftRgm4dx7H4bumpomIfuwQdULEqR5ZbSXaJns9t7D0UcT4rXKnMuGpoPm9//SaPbZgczcM4kqqPC+GZgNT+db/V/pK9kCnAYXir4qn3bVHoqveLlJFnP7iel9oGFHEuyeMpquapQC10tp8J1+xaNJ0StxPD+xnEGn2mxKKxXvcEwY2vazKR+s+yGuxJJYnXTSfEfZK70+09ZqYUoMK+a5F7XWxHXUD6z6+cSByIvrqIoji6N3eOTbNbTcgWi2qMRpUHqGmM4gDbT0i2xf8AVxLof+mssTuxPzguqBdGLHqBpMhxa9R9RFvjKYGtRLD+9HsVI1v4VJPIcxBBVkU3AJE5WI4xh1c0lqUr92zkmqNh0i043ghVXC+8I1QUgxINxyEFkGjwvvgDZVQhh0TXTeQY0XGbNr10/UTjjFV1AQrUI6i15bYio4Js4udyb3kqd+mNHcXEK+pNIeRIJk79CdEzf4FBnDDVPX1MMPVFtTvBy/sZ2+9U6tTcDzUD95YxCg2UuPLMJwmqktrffXfWaKeLwwGU0XBHNU2icn4M6ZxLDRQT5Z7kfaWa4AH4bDrdZzPeaTKAr1RfrTIhM6Ne9a2ulgw/aJcjXYUzoitY3OVR6QveVtq4NuVh/pOPmpqbklvkf3kFaiD+YA+f/wBjzsDq+9IdURSflLGKa9lVlPO1v2nEetckKNBzMiV6liqstuhAtKyYrPSUsbi1+CtUT0qH9jKqcRxViKmNqH+6arf6zgmviAgHeUwD/KVuJFeiBd6zseeVf3kKb9KOucaBdmrN63P6xdTE1DqjVioGuYHScDH8Wp02q0sGng1C1m1ZhbboOum3nvMVPitbMorVHqAAWBc66/15xZvwdL09W4xVRAaZK94CqM1bJqdL38pkxHZbGcQrtiuM8Ww6XAUsgNU6ctlGnrOOOP4hSKWd0o30RGYZdfXf0tNDcdZqZWrUrVFJ3ZiSPPqN9gdbC+l5EnJmicUegp4LJhqVKlj6tfuVsWq0wQAB1B0HL9ojHJiDSemmNXEUKihXR2ZD5gbj+tpwK3aCotUrRQrTBAAYm/qTfUwP4hxNMsO6RlawJa9zbzH9aRJzH/GMPD8VwnEHG4TNTABswqhrAjnoD9RHUe0mKQkVVWq19bllP2NvsZT9qHxAy4ijno2AIL+m5tr9pwGdWcmmCi32zX9JpFuqZlKvD19HtHgqtkq0MXRbm4qZx9LXmqlxDD4qqEwWNLvYkU6tN1Ok8NlfdHI5g9YBdkqXBNxrcaWPlKd+MSa9Pe1amLALKBUW9vw2uR+/2mCpxeuCUVPEv5WuvPn0mLh/EMRxC61cdQw/hUXrPd9AL2v+hP20nWGG7ymoq1lrrbSoVsbE23uR9DMpz5EaRhF9HOr8Rqe8M5UAMLgk32uDr85mbGYjOjAhQqZQyneHxKjSwyqaiYimjHSpkzUzptff+vnMLktVF/r6+czznQ3FI1HF6aJf1MhxJKqMo8yRJJLwijFMNayucoJXyAP+sZa9rDTzMkkiaSehraLqZ0W4UMtrzOcQw1XQ+UkkfE8k7CWjTUxQRtR42/Kh0EH3itVqBadMN62kklSSirQsmMHvJLXSkuXe7E/oJmNZWYZu7v17q8kkUHYGijhqmILgtSWwJP4fIQqfB8XVpd5hsjoNyWy235fIySRfRo6FxxYhKOVGvWqAKbeEafKPxVPC0sJUZu8FQrZNb3vpfeSSSm29kKKSZ5ouS4RVCi9gOV5TglsumnSSSb0ZlDMwtfQSxkYfmsDrrvJJFQ7G06f9rz5gxrAFRnkkiAx1Sqsy209IOchSoVQR0kklCQ1HLZR0FoNhUc9RJJKTJYRXL8QHymjDY+thge5dkva+UlbjztJJK7FbRvXi4xZSnxBC9MtrkOW/rOtguH8NrYV0w61wARlYMLrfWxuP3NpJJjyKkbcbcns//9k="/>
          <p:cNvSpPr>
            <a:spLocks noChangeAspect="1" noChangeArrowheads="1"/>
          </p:cNvSpPr>
          <p:nvPr/>
        </p:nvSpPr>
        <p:spPr bwMode="auto">
          <a:xfrm>
            <a:off x="3613150" y="1119188"/>
            <a:ext cx="1065213" cy="7985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2" name="AutoShape 4" descr="data:image/jpg;base64,/9j/4AAQSkZJRgABAQAAAQABAAD/2wCEAAkGBhMSEBQUExQWFRMWGBcUGBgYFhgZHRwcGRYXGBoWHhceHiYfICAjGRcXIC8gIycpLCwtGh8xNTEwNSYtMikBCQoKDgwOGg8PGi4iHyMsKSktLTAsMC8qNSk1LDUsLDU1LC8tLCwsLTQsLik1LSoqNCkqKTQtLCktMSosKSk1LP/AABEIAIkAiQMBIgACEQEDEQH/xAAcAAEAAgMBAQEAAAAAAAAAAAAABgcEBQgDAgH/xABBEAACAQMBBQUFBQQIBwAAAAABAgMABBEhBQYSMUEHE1FhcSIyQoGRI1JiobEUFYKSJDNDcqKywdEXJVNUo9Lw/8QAGwEAAgMBAQEAAAAAAAAAAAAAAAQDBQYCAQf/xAAzEQABAwIDBAkDBAMAAAAAAAABAAIDBBESITEFQVFhEzJxgZGhscHwBtHhFCJS8UJigv/aAAwDAQACEQMRAD8AvGlKUISlR3effu2svZduOXpGmC3kT0UevyBqtdr9rt5KSIgkC9MAO3zZhj6KKjdI1uqsqXZdTVDExuXE5D89yuyma5su947qX+suJm8jI+P5c4/KsEzt94/U1F+oHBXDfpqS37pB4X+y6hpVBbr70bRjwlqXlVde74O8GpydMcX0Iq390N6RexMShjmjPBLGc5VsZB11wfPXQjpUrJA5VFbs2SlzJDhyOnaNQt9SlVtvrv3LabTjWMd4ixENFxEBnkJxyB1HCmNOpHWunODRcpSmpn1D8EetifBWTStff7dht0VriRIsjkzDOeoA5nHkK1P/ABK2d/3K/wAkn/rXpcBquWQSyC7Gk9gJUmpVd33bJCkzKkLSxKQO8VwMjxClf1IqV7D3vtbsDuZVLkZ7snDjxyp108sivA9pyBUstFPE0PewgfPDvW5pSldJRKUpQhKgPaPv+bUfs8B+3YZZufdg8v4iNR4DXqKmG3NqLbW0szaiNGbHiQNF+ZwPnXN15dvLI0jnid2LMfEk5NQTSYRYK/2Js9tTIZJOq3dxK85JCxJYkkkkkkkknmSTqT51+Vn7L2JJOszJokMbSux5AKCQvqxGAPU9DVi9le5ikC9lXXlCuuNBwmUgk6k5x05kcxhZkZcVq6zaEVIwnUjK3PcPmg7rwPZ+517Ngx20pB5ErwA/xPgfnW8tOyO/f3hFH/ekz+SBqvClMiBqy0n1DUu6oA7rqttndjEa8LSzuzA5PAAo5HGDksCDg58uVZu5e1ZoryWyvADccAMc2haSNS3CC3NsAsQTr74Oo1nlabaW7SS3dvdA8MsJIz95CrDgPoWJB9fHTvAG9VV7q58+IVBvcZHgdR3HQ/gLJ2/tDuLWeUc443ceoU4H1xXOEN0yyLIDl1YOCddQeLJ8dRV4dqW1Ei2dIhPtzYjQePtBm+QUH8vGqKqCoOYC0X07COhe8jU27rflTfczdJtqySz3Mz4UgMRq7EgnHEdFAGNMHngAVYNt2XbPVOEwl8/E0j5+oIx8gK1nYzDixkb70zfQRxj9c1P6ljYMIJCp9pVswqHRscQ1psAMhl2LUXO6Vq8AtzEBCDxcCFkGcEZPAQToTnOc1Gd69wYY7Nmsbf8ApCEMhV3DjDAkhi2pxnAJPPTwqbXl/HCheV1RBzZmCj6mo3svtChurwW9ujOuGZpSCqjA0wMZIJ0yeHyzXbsOhSMDqjN7LkNzOtu/dn5rw3C3xe44ra6UpdxDLBl4Sy6e1w9GGRkctQRocCZVH9obCAu2vCyqVgMUZAAIYlssSdDoVCg+J8azN19oNPZW8r++8SMxxjJxqceZya9bcZFcT4HnpIxYZXHA8uXpotpSlK6SqhPa9dFNncI/tJY0Py4pP1QVSNXT2xwk7PUj4ZkY/NJF/VhVLUlP1lvPp4D9IbfyPoFb27O57PsmJBL3KT8U1wwUFmUj2EBOgAULn5+JqZbsXMb2kRhUrCAUjzzKISit6MFDDyIqCybVMu7JMZIaNUhbBwRwSopHzjIPo1T/AGDEqWsCoQVWKMAjwCAZpllt3BZatxnEZDnjcLdmvqLdiz6UryubpI0LyMqIupZiAB6k6VIqzVetKgm2e160iyIQ07eXsJ/Mwz9FNQnanazfS5CFIV/AuT/M+fyAqJ0rQran2PVz5hthzy8tfJSXttgBitnzqHkTh6EMqknPlwAfM1U9ZV/taac5mlkkI5cbs2PQE4HyrEpOR2J1wtvs6ldSQCJ5va6s/dPf60sNnxxkvJMS7siKdCzEgFmwPd4c4zWvue0XaN9J3dohjz8MS8TY8WkYYHrha2G6fZFxBZL0kA6iFTg/xv09F18+lWZs/ZkUCBIY1jQdFAHzPifM60y1ryLHILK1NTQwyOdG3pHkk3PVvyG/5mq32d2U3Fwwkv7hifuhjI/p3jZC+gB9asPY+woLWPu4Iwi9ccyfFmOpPrWfSpWsDdFT1FbNUZPOXAZDwCj3aBj92XWf+n+eRj88VDr/AG/JaxbKs1LI/wDR3mAODw8agRnHQniyPwjoak3ak3/Kp/MxD/zR/wClUc1/IXV2Ys6cAUnXATAUegwKilfhKu9kUP6mHEdA52XPCLeq6bWQHIBBwcHXkcA4PyIPzFfVV72ZbdNzdbQfBCu0coB6ZDr/AJVX6VYVTNOIXVBUQOgkMbtRbzAPutVvTsb9rs5oOrr7JPRlIZD6cQFc5TQsjFWBVlJUg8wQcEHzBrqKoLv72cLd5ngwlxjUHRZMDr4NjQN15HxEU0eLMK42LtJtK4xydV2/gVWu6W8a25kimBa1uFMcqjmMggSL5jPzHmBUp3J26dm3H7LOwNtMeOKUe5roJAeXA2gP3W59TVeXtk8LtHIjI66FWGCP/vHrWx2ftgxKYJ4+9t29oxtkFSf7SN+aMfHVW6g0ux5Gu5aSso2TAuZnjGY420cOY8CMl0bVdds2yme3imUnhibhdcnGHwA+OWQwC5/HWPujvuIECPIZ7QYCy4+1gHIJNGMnh6CRcr0z0WfbQtI7u2ePIaOVCOJSCMMNGB5aaEHyps2e2yxsYfQ1LXuGh8t/YbbjmFzTX0qkkAak6AePlVn7o9kgYF73izkqsSnh0BI4mYa64yAMaYJ54FhbL3atbfHcwRoQMcQUcXzc+0fmaWbATrktTU/UEERLYxiPHQLn/a+701qsTTLwGUMyofeAUgZYdM55c/GtfCuWA8SB9TVodtlmcW0vT7SM/PhYfo1Vrs5czRDxdB/iFcPbhdYJ+hqnVFJ0rtf3ep9l04KUpVgvmyUpShCrntb27G1p3KOGbvwjgdDGnGw+ReP61UFSjtAuA1zwRsTFG0o4jjLyM5aaTQDQyHgGNPssDlUYpCY3cvouxoRFSjmSVafYlbHF0/QmJB8g7H/MtWjUT7MNkmDZ0ZIw0pMx9GwF/wACqfnUspyMWaAsVtKUS1Ujxxt4ZeyUpSu1XrT7x7p296nDMntD3XXR19G8PI5HlVY7X3MurIFWiF7ZjJ0BDpnUlSMvGepK8SHmwq5qVw5gdmnqaulgGHVvA+oOoPMKkdi7lx3avJYXTCRMHu5V4WUEEYMiaHkfaAwc4IHXHtNqbS2RJh1Kxk/1brmJj1KMp4QT+EjzHSra2pufBM/eqGhuBqJoTwP8+jeYYGsSe4vIFK3EK3sOMF4lAkx+O3b2W/gP8NR9HbTJWI2l0hs8B7Tud1u52/lfPgtnu7t+O7gWRCuSBxqrhuBj8J0B+oFbSq1vNjWhU3ezGeKWI5kWHPEq65BtnxyOD3Z4QwBxrjMj3M30jvVKF179Pe4cgOOkqBgGwdMg6qdOWCZA7cVWTU+RfGDhGtxmO32PktT2yx5sIz4Tofqkg/1qqti2pF5bLzLS25/nMbD8mFW/2swltnHAJIkiwBzyW4Rj5tj51Bt0rNztPZ4lThIh4sEakKLjgb6KuPQVBI27/BaDZlR0dE4X/nl/yCrspSlNLJr5kkCgkkAAZJOgAHM5qsNs9pUlxcNDaMI7dUcyXBUkhQMNIvhjPsjmzFeWcGwrnurlJoSQw/q5BrjJXPCSOuCMjPIjPOqW34kt4JZLW0zw8Smdic8TqMBBge6rZYj77H7oxFK4tF1b7Kp2TyFhFz5DiT7fLRvaF33khYDhXRUXOeFVGFXPXA5nqcnrWfunsE3l3HDrwk8UhHRF1Y/P3R5sK09Xn2abom0t+8kGJ5sFgeaL8KeuuT5nHw0rG3G7Na3adW2ipsLNTk3793qpgiAAADAGgA/SvqlKfXztKUpQhKUpQhKUpQha3ae70M7ByCsq+7LGeCRfRxqR+E5U9RUS3j3BIgaa2AF8j94JIwYy4GcjgB4AxByeEAMRyAbFT+lcloKniqJIiC09263Ds5KDb3bwxvssSo4MqmCbgOA2Y5oSwaPORhmXI6cQ8RXnsO3a92hDfjHdIlxGrKMBuGeVIwQTkExScXqvTNYHadYGC4jve6SWEr3MsbBgCdSrMwOMaAZ6FVGumJD2ZWbR7NiyysHzIvDnQPrwnPUHOa51dZP2EdIJG6kkdxFiO6w7bqV1Eu0feWS0tl7kfazN3Stz4dCSQOrdAPE+WDJdoXqxRPI2MIpbUgchyydNTpUDudnfsz/vPaEokkVfsoQCAjt7sacWuQOpA1yx5Zr197ZJWja0yBzxe2jeJ3D7rV7RvW2XaKWP9OljMcaA57hGPFI5PxSO/tMx5vgD2Uqsyc1mbZ2vJdTvNKcu5z5AdFA8ANB/vW03K3Se/uAuoiTDSuOg6KPxNggeGp6apuJe6wW6poWUEDpZTmc3H2HzMqRdlm5ffSC6mX7KM/Zg/G4Pvf3VP1b+6auKvK0tUiRY0UKigKqjkANAK9acYwNFlhq6sfVymR3cOASlKV2kkpSlCEpSlCEpSlCEpSlCFi7UtBLDIhAYMrDBGdcaaeuDVY9je3OAzWrjhwDPk8wVCI6t6DhI9Gq1pUypHiCNPPzqh/3JPBOlpCWS5laaNsaHuWKKpONQCI5HPL2SPGonkggq32exksUkLiBexF91rkn5xUntbo7WuJrmaR4dn2w9jDcOSCG4ifvcI4sjVcpw661Et9N55L6UuAwt4zwRg9M9T+NgM46AeRJkO2B38P7Na5j2Xagma4xkO0Y4nbT3znUAaFjnQAYh5V7yaOG3jIXVYox0B1LM3VjjLOfDoFAEMhNrfP6V7s+KMSdLYDCN/wDi3n/s7y37gvHYWw5budYYhlm5noqjm7eQ/wBgNSK6C3d2BHZ26wxDQasx5sx5sfM/kAB0rB3M3QjsIOEYaVsGR/E+A8FGuB6nmakNSxR4BnqqXa20zVvws6g058/slKUqZUqUpShCUpShCUpShCUpShCUpShCGoJLsRZ7q4igZsSOTeXJxxAY0s4jjTC4DH4RgHJOBItqXjyubaBirad9KP7JTyA6GVh7o+Ee0fhDaXb9rK0f7v2eojCqveyEkBFdscIPNnYcTseeAdcuDXJTUF2nI2v4W4n2H4UY3j2k15KmzNnKBAnsuy6KeE65P3FPM/E3jpxTzdXc6CxjxGOKQjDyke03XH4Vz8I+eTrWVu7u7DZQLFENB7zH3nPVmPU/pyGlbSvGssbnVS1FXiYIYsmDxceJ+25KUpXaQSlKUISlKUISlKUISlKUISlKUISlKUIXyqAZwAMnJ8z4/kK+qUoQlKUoQlKUoQlKUoQlKUoQv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613150" y="1149350"/>
            <a:ext cx="733425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3" name="AutoShape 2" descr="data:image/jpg;base64,/9j/4AAQSkZJRgABAQAAAQABAAD/2wCEAAkGBhQSEBQUERQUFRUSFBUXFRgXGR0XGxUYGBQdFBgYHBcfHSgfFxwjGRkVHy8jIycpOC0sGB4xODEqNjIrLS4BCQoKDgwOGg8PGjAkHyQ0Kiw1MS4pMiosLDIsLCwpKTU0LykrMCorKio2LiwsNSwsLC0qLCwpLCktLywsLCksLv/AABEIAGsAdAMBIgACEQEDEQH/xAAcAAACAgMBAQAAAAAAAAAAAAAABAUHAgMGAQj/xABCEAACAQMCAwQGBwYCCwAAAAABAgMABBESIQUxQQYTUWEHIjJCcYEjUoKRobHRFENikrLwM+EVFiREY3Jzg6PBwv/EABsBAAIDAQEBAAAAAAAAAAAAAAQFAgMGAQAH/8QALhEAAgIBAgMGBQUBAAAAAAAAAQIAAxEEIQUSMRNBUWGhsRQiMuHwBnGR0fHB/9oADAMBAAIRAxEAPwC8aM0Gq17WdqZry4exsHMccRxd3I5qeXdRn63ME+IO4wSYO61qWY4AklUscCdB2i9JFpaSdzl55+XcwL3jg+B6KfInPlUJJ234pJvBw+OJehuJcn+RQCKW4TwmK0TRboEz7Tc3fzZ+Z+AwPKtkt0/1m+80js4uCcII1q4dn6jPR204tHvLZ2si9RHI6H72yKm+z3pJguJBDKr207bCObADnwSQeq/w2PlXO/6TkX3s/Hf/ADrTexwXaGOdACeR8+hB6H+81bTxEsd5bZwwY+X+5a2aQ41xuK1haWdwiL8ySeSqBuzHoBXJ9iO0siSGxvX1OiloJmP+NEvMMesiDmeq78wa4Ttb2iN7cd6f8JMrboeQXrKR9Z+fkukeOWb3KE5oHpOH2ai7sumOpktxbt7e3ee4ZbKAk4Yle9YebnIX4ICR9aucl7NwSnVcXrSMeZZ2f8S1Iu5JyTk15QLXue+bKrgtCLjHpn3knbdiwp1WV66MOWhyv9LZqVsPSDxHhzAXw/aoOWvbWPtjn9oH4iuYB6ipiw7QkDROO8jbY53IH/0PjUk1DL13gmq4IjDKem32lzdn+0UN7As1u4dDsehVuqsvNWHh89xg1J18/wDD+IHg19HPExazucCQDcac7/aTJYeWR1NX9FIGUEEEEAgjcEHcGmKMGGRMbdU1TlGmVFFFSlU5r0h9ojZWEkkf+K+IoR17yT1VI+Ay32a5ns9wMWlskQ3YDMjfWkPtHPXfYeQFM+kn6S/4XCfZ72aY+ZhQFfzNNyVmuN3HK1D9/wCoy0SdWiktJS07LSUtJUjyuJzUlLTs1JS0UkOriPH5jLbEZIli3jbqRpIZc+a5XzDGoq5qUnqLuaZVuSADD9NSqOWHfBbbMRce64B+BH6/nWip2xt/9jkz72pvu5fiKgqvhdVnMWHgYUUUV6XTdMe8tZYW39UyR+Tp6x+9c/dVs+iLi5n4TBqOWh1Qn4RnCf8AjKVUUbYP99RirC9AbH9huB0W6bHzij/Sj9IdiJjP1FQFdbB35lnUUUUbMtK87dDHGOGMeTR3ij492D/7p2WtPpXh0R2l2P8Ac7qMv5RyfRv+Oit0lZXjaEWq3iPaNNCdiInLSUtOy0lLSpI6ric1JS07NSUtFJDq4hPUdJEWYKvMnAqRnpvhPD8fSNzPsjwHj86Pqh4tFa5mfEVEdsVHRQo+e36muWqZ7RXuSIx7u7fHoPkPzqGooS7SIQmT37wooor0LnjNgZ8N/uq0PQbZlOF6z++nlcfAaYvzQ1U3EWOjQgy8pEaAcyzHAFfRXZvgwtLSG3X9zGqk+LYyzfNiT86YaRdiZjP1HcDYlY7hn+ZJUUUUZMtEeOcJS6tpYJPZmRkPlkbEeYOCPhVd9mLxzC0E+09m3czDx0j1HHiGTBB671aVcB6QOGtbzpxGIEqqiK8UdYc+rLjqYzz/AIT4Cl/EdL8RVgdRuITprezffpMJaSlpt2BAIIIOCCORB3BFKS1kFmlric1JyCnZD5ZrD9u0+yig+O5ouvENQkdBNVtwv3pPkv6/pS3F+NBAVjOW8ei/qa1Xt87czt4DYVCXNMK8dBDKaeduayaSa8oooiNYUUUvezlVAQFnchUUblmY4AA61JQWOBK7bVqQu3QTqfRhwL9r4j3zDMVjuPBpm9n+XBbyKr41eAqA7C9mBYWUcPv41zH60rAaznqBso8lFdBThFCgAT5fqb21FrWt3woooqUHhWueBXUq4DKwIYHcEEYII6gitlJ8W4h3ELy6Hk7tS2iManbHQDqa9PSs0smsLj9ikJMTamsnPvINzAT9dM7eK4+FY3vFYkYqzrqxnSPWb+UZP4Vs4tdPfqjXTIYsiSKKI5UHB0sZfac4J3Gkb+zUDxaFIJ7R4o1RRI0TBQN+8QhSRyJBHPzrL6hKLLzyk/eaLTi6uoFvwRpeIvKSIYsnGcyOqDGcE4Gpuo5qOdYJbO8jRvcRI6qrFI0LEKxIB1MSDy+rtkeIqT79j7QIAHMkbfIE42qAvrKTStzGo71C0mMnMkbc4iMfUC432K1RWyk4AA9d4YxdRnOfTabuI8OhhCtLLdOHdUGkqvrOcDkF2zWdzwS2RWZopyqBiT3zbhRknHeeVaO0F2stnHKhypmt2B/7gH3jlUnxw4tp/wDpS/0GpC1wFz1JI9pzqWOegBkdb8DtZUR0S6UOFYES9G3BILnofCtNt2eil19zcTDQ7I3eIrYZeYzgZ6cjUxwRcW0A/wCFF/QKjeymowMw0/STzvvkc5COeD4VL4h8Oc9DgevjJKzKVwTuM9f2iNz2dmRgqyQSE+yuru3bHPCnOakvR7w+JeI97xAiFosC1jk2V3bILiT2Cw6DOckeArHJfiS5GO4tmbY53kfT4D3Qan2cMpWRQ6tsQwByPgedXprjSy8wzkSOo7bVVGsucZ9paYr2q49Hl3Ibl47Z82UYIZZG1Yk6CDfUEG+rPq9F3zVj1oa3DqGEyticjFTCiiipyE8JrneM9qAqkW5Vm3Bc7qhBxy99s52B6bnx5/jHbcXTd1a940YzrESO0svTThRmFPEthjywo3K03CboRNIYYoIooyxMzAlUVdRAijyBgDkWWgdRbaflpG/j3Q2iqv6rjt4d8hZj3MhbJMcrnWTj1JHb28AAKrMcEAAAkHxrDtBaiSHBdY8Ojq7nAUowbxGeRHPrW6FTLBiULmSPDgDYFk3GM8gSetRnDOCzG4EMSJdSHd5XJDRoesjEMqg74AwT0U7mkFNZtszn5h6/8j+xlqTB2X2j15xGMgIS+ZlOnSp9ce9oJGlhg9CedetxRukLfaZV/AFj+FWJ/qbHLYpa3X0mgeqw9VoyPYKPzBQYUHqBuOdV5xnhM9i4S5OuNjiK4AwGPRJB+7k/Bum+1G3cO7Ncrv8AnlBtLr1tflfbw/DI1goQp3MYQtrK6mYas6s4wMb70XvGyVKmNCrDDBiTkHmOlZT1FXNDoiscmaSnS1dMR2PtC6gKqRhQAAAWGABgDOTTHZe9eQvDbWruIFLN3bawmSTpy+nLE5woJJ38KjeCcDmv7j9nt9gMGaXpCp/NzvgfluRenZzs3DYwLDbrhRuSd2djzdj1Y/oBgYFMqtBW6/MNjEPFNZVS/Z0fUOp6geUqaN4o7qVpHMcsixho5h3TKFB04DYyDnzrO8mMz9zGcKMGZx0U7iNT9Zh16LvzIrqu2Xo6mnmkntZkDTBO8jlRSG0KEGmTQxTYcirDJJ2rmIrM2MYjmt5LdV95sPGSdyTMuUz/AM2n4Cg9ToWqPOgLeHl/kH02sW0cjEDx7o/YTgANFHcaFLKrRQSlRpJQ6XjBxggjbwqZtfSCLchbhmkQ+8Y2jmQfxIyqJR5rhv4W50n2N46tvPoJ+gu2GlsjSk2MA58JAFXOfaVfrGrKFMNHSoQMhPmDANbY3OUcDyPlOdPpF4cOd3CDtsWwdxncEZFeV0LQqeYB+IzRTKLZqluAhAPLB+W2fyBrnu3N4WtDGmxmdEYkgaUzrk5E+4CPtiuoxUKeFRvftK66nihiEeokhNTyaiqE6Qx0qMgZ251wjIxOqcHM4uy7MTzP9ITDCM6iukyyYySFB2jUgZ1HJIIwBzru+H2sNspjhj0qNzg5LEjJZixyzHxJJqT0ijFVVUJUMIJddqLLjlzNAvlz1546eIGefLJpe7WK4jMUqB0lUhlcDBH97jHh0p0xDbblWWkeFXSiVLxTsBPE4FowmhY7LIwEkQPsjVuJV22zg8hvUbb+j+8uJe7AEMe2uZjnA6hE6t+G4OeRq7NIoAof4evm5sRivE9SlfZhtvX+ZGdnOzkNlAsNuuFG7E7s7Hm7N7zH/IYGBUpRRREXQrxlzz617RXp6ctxf0b2c4fEZhaTOpoToDZ56o943+ampLs7YXEKGO4mWcIFEcmkrIw3z3m5DEer6wxnfIzuZeiuYAnSSesKKKK7OT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613150" y="1227138"/>
            <a:ext cx="620713" cy="57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4" name="AutoShape 4" descr="data:image/jpg;base64,/9j/4AAQSkZJRgABAQAAAQABAAD/2wCEAAkGBhQSEBQUERQUFRUSFBUXFRgXGR0XGxUYGBQdFBgYHBcfHSgfFxwjGRkVHy8jIycpOC0sGB4xODEqNjIrLS4BCQoKDgwOGg8PGjAkHyQ0Kiw1MS4pMiosLDIsLCwpKTU0LykrMCorKio2LiwsNSwsLC0qLCwpLCktLywsLCksLv/AABEIAGsAdAMBIgACEQEDEQH/xAAcAAACAgMBAQAAAAAAAAAAAAAABAUHAgMGAQj/xABCEAACAQMCAwQGBwYCCwAAAAABAgMABBESIQUxQQYTUWEHIjJCcYEjUoKRobHRFENikrLwM+EVFiREY3Jzg6PBwv/EABsBAAIDAQEBAAAAAAAAAAAAAAQFAgMGAQAH/8QALhEAAgIBAgMGBQUBAAAAAAAAAQIAAxEEIQUSMRNBUWGhsRQiMuHwBnGR0fHB/9oADAMBAAIRAxEAPwC8aM0Gq17WdqZry4exsHMccRxd3I5qeXdRn63ME+IO4wSYO61qWY4AklUscCdB2i9JFpaSdzl55+XcwL3jg+B6KfInPlUJJ234pJvBw+OJehuJcn+RQCKW4TwmK0TRboEz7Tc3fzZ+Z+AwPKtkt0/1m+80js4uCcII1q4dn6jPR204tHvLZ2si9RHI6H72yKm+z3pJguJBDKr207bCObADnwSQeq/w2PlXO/6TkX3s/Hf/ADrTexwXaGOdACeR8+hB6H+81bTxEsd5bZwwY+X+5a2aQ41xuK1haWdwiL8ySeSqBuzHoBXJ9iO0siSGxvX1OiloJmP+NEvMMesiDmeq78wa4Ttb2iN7cd6f8JMrboeQXrKR9Z+fkukeOWb3KE5oHpOH2ai7sumOpktxbt7e3ee4ZbKAk4Yle9YebnIX4ICR9aucl7NwSnVcXrSMeZZ2f8S1Iu5JyTk15QLXue+bKrgtCLjHpn3knbdiwp1WV66MOWhyv9LZqVsPSDxHhzAXw/aoOWvbWPtjn9oH4iuYB6ipiw7QkDROO8jbY53IH/0PjUk1DL13gmq4IjDKem32lzdn+0UN7As1u4dDsehVuqsvNWHh89xg1J18/wDD+IHg19HPExazucCQDcac7/aTJYeWR1NX9FIGUEEEEAgjcEHcGmKMGGRMbdU1TlGmVFFFSlU5r0h9ojZWEkkf+K+IoR17yT1VI+Ay32a5ns9wMWlskQ3YDMjfWkPtHPXfYeQFM+kn6S/4XCfZ72aY+ZhQFfzNNyVmuN3HK1D9/wCoy0SdWiktJS07LSUtJUjyuJzUlLTs1JS0UkOriPH5jLbEZIli3jbqRpIZc+a5XzDGoq5qUnqLuaZVuSADD9NSqOWHfBbbMRce64B+BH6/nWip2xt/9jkz72pvu5fiKgqvhdVnMWHgYUUUV6XTdMe8tZYW39UyR+Tp6x+9c/dVs+iLi5n4TBqOWh1Qn4RnCf8AjKVUUbYP99RirC9AbH9huB0W6bHzij/Sj9IdiJjP1FQFdbB35lnUUUUbMtK87dDHGOGMeTR3ij492D/7p2WtPpXh0R2l2P8Ac7qMv5RyfRv+Oit0lZXjaEWq3iPaNNCdiInLSUtOy0lLSpI6ric1JS07NSUtFJDq4hPUdJEWYKvMnAqRnpvhPD8fSNzPsjwHj86Pqh4tFa5mfEVEdsVHRQo+e36muWqZ7RXuSIx7u7fHoPkPzqGooS7SIQmT37wooor0LnjNgZ8N/uq0PQbZlOF6z++nlcfAaYvzQ1U3EWOjQgy8pEaAcyzHAFfRXZvgwtLSG3X9zGqk+LYyzfNiT86YaRdiZjP1HcDYlY7hn+ZJUUUUZMtEeOcJS6tpYJPZmRkPlkbEeYOCPhVd9mLxzC0E+09m3czDx0j1HHiGTBB671aVcB6QOGtbzpxGIEqqiK8UdYc+rLjqYzz/AIT4Cl/EdL8RVgdRuITprezffpMJaSlpt2BAIIIOCCORB3BFKS1kFmlric1JyCnZD5ZrD9u0+yig+O5ouvENQkdBNVtwv3pPkv6/pS3F+NBAVjOW8ei/qa1Xt87czt4DYVCXNMK8dBDKaeduayaSa8oooiNYUUUvezlVAQFnchUUblmY4AA61JQWOBK7bVqQu3QTqfRhwL9r4j3zDMVjuPBpm9n+XBbyKr41eAqA7C9mBYWUcPv41zH60rAaznqBso8lFdBThFCgAT5fqb21FrWt3woooqUHhWueBXUq4DKwIYHcEEYII6gitlJ8W4h3ELy6Hk7tS2iManbHQDqa9PSs0smsLj9ikJMTamsnPvINzAT9dM7eK4+FY3vFYkYqzrqxnSPWb+UZP4Vs4tdPfqjXTIYsiSKKI5UHB0sZfac4J3Gkb+zUDxaFIJ7R4o1RRI0TBQN+8QhSRyJBHPzrL6hKLLzyk/eaLTi6uoFvwRpeIvKSIYsnGcyOqDGcE4Gpuo5qOdYJbO8jRvcRI6qrFI0LEKxIB1MSDy+rtkeIqT79j7QIAHMkbfIE42qAvrKTStzGo71C0mMnMkbc4iMfUC432K1RWyk4AA9d4YxdRnOfTabuI8OhhCtLLdOHdUGkqvrOcDkF2zWdzwS2RWZopyqBiT3zbhRknHeeVaO0F2stnHKhypmt2B/7gH3jlUnxw4tp/wDpS/0GpC1wFz1JI9pzqWOegBkdb8DtZUR0S6UOFYES9G3BILnofCtNt2eil19zcTDQ7I3eIrYZeYzgZ6cjUxwRcW0A/wCFF/QKjeymowMw0/STzvvkc5COeD4VL4h8Oc9DgevjJKzKVwTuM9f2iNz2dmRgqyQSE+yuru3bHPCnOakvR7w+JeI97xAiFosC1jk2V3bILiT2Cw6DOckeArHJfiS5GO4tmbY53kfT4D3Qan2cMpWRQ6tsQwByPgedXprjSy8wzkSOo7bVVGsucZ9paYr2q49Hl3Ibl47Z82UYIZZG1Yk6CDfUEG+rPq9F3zVj1oa3DqGEyticjFTCiiipyE8JrneM9qAqkW5Vm3Bc7qhBxy99s52B6bnx5/jHbcXTd1a940YzrESO0svTThRmFPEthjywo3K03CboRNIYYoIooyxMzAlUVdRAijyBgDkWWgdRbaflpG/j3Q2iqv6rjt4d8hZj3MhbJMcrnWTj1JHb28AAKrMcEAAAkHxrDtBaiSHBdY8Ojq7nAUowbxGeRHPrW6FTLBiULmSPDgDYFk3GM8gSetRnDOCzG4EMSJdSHd5XJDRoesjEMqg74AwT0U7mkFNZtszn5h6/8j+xlqTB2X2j15xGMgIS+ZlOnSp9ce9oJGlhg9CedetxRukLfaZV/AFj+FWJ/qbHLYpa3X0mgeqw9VoyPYKPzBQYUHqBuOdV5xnhM9i4S5OuNjiK4AwGPRJB+7k/Bum+1G3cO7Ncrv8AnlBtLr1tflfbw/DI1goQp3MYQtrK6mYas6s4wMb70XvGyVKmNCrDDBiTkHmOlZT1FXNDoiscmaSnS1dMR2PtC6gKqRhQAAAWGABgDOTTHZe9eQvDbWruIFLN3bawmSTpy+nLE5woJJ38KjeCcDmv7j9nt9gMGaXpCp/NzvgfluRenZzs3DYwLDbrhRuSd2djzdj1Y/oBgYFMqtBW6/MNjEPFNZVS/Z0fUOp6geUqaN4o7qVpHMcsixho5h3TKFB04DYyDnzrO8mMz9zGcKMGZx0U7iNT9Zh16LvzIrqu2Xo6mnmkntZkDTBO8jlRSG0KEGmTQxTYcirDJJ2rmIrM2MYjmt5LdV95sPGSdyTMuUz/AM2n4Cg9ToWqPOgLeHl/kH02sW0cjEDx7o/YTgANFHcaFLKrRQSlRpJQ6XjBxggjbwqZtfSCLchbhmkQ+8Y2jmQfxIyqJR5rhv4W50n2N46tvPoJ+gu2GlsjSk2MA58JAFXOfaVfrGrKFMNHSoQMhPmDANbY3OUcDyPlOdPpF4cOd3CDtsWwdxncEZFeV0LQqeYB+IzRTKLZqluAhAPLB+W2fyBrnu3N4WtDGmxmdEYkgaUzrk5E+4CPtiuoxUKeFRvftK66nihiEeokhNTyaiqE6Qx0qMgZ251wjIxOqcHM4uy7MTzP9ITDCM6iukyyYySFB2jUgZ1HJIIwBzru+H2sNspjhj0qNzg5LEjJZixyzHxJJqT0ijFVVUJUMIJddqLLjlzNAvlz1546eIGefLJpe7WK4jMUqB0lUhlcDBH97jHh0p0xDbblWWkeFXSiVLxTsBPE4FowmhY7LIwEkQPsjVuJV22zg8hvUbb+j+8uJe7AEMe2uZjnA6hE6t+G4OeRq7NIoAof4evm5sRivE9SlfZhtvX+ZGdnOzkNlAsNuuFG7E7s7Hm7N7zH/IYGBUpRRREXQrxlzz617RXp6ctxf0b2c4fEZhaTOpoToDZ56o943+ampLs7YXEKGO4mWcIFEcmkrIw3z3m5DEer6wxnfIzuZeiuYAnSSesKKKK7OT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613150" y="1227138"/>
            <a:ext cx="620713" cy="57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5" name="AutoShape 16" descr="data:image/jpg;base64,/9j/4AAQSkZJRgABAQAAAQABAAD/2wCEAAkGBhIQEBAPDxIVEA8QDxAPDw8QEA8QDw8PFBAVFBQQFBQXHCYeFxkjGRQUHy8gIycpLCwsFR4xNTAqNSYrLCkBCQoKDgwOFw8PFywcHxwpLCksKSksLCwsKSksLCkpKSksKSksKSwpLCksLCkpKSwsLCwsLCkpLCwsKSkpLCwpKf/AABEIAOEA4QMBIgACEQEDEQH/xAAcAAABBQEBAQAAAAAAAAAAAAADAAECBAUGBwj/xABFEAACAQIDAwgHBAcGBwAAAAAAAQIDEQQSITFBUQUGEyJhcYGRBzJyobHB8BRCgtEVIzNSouHxNERikrLCFkNTY5Oz0v/EABoBAAMBAQEBAAAAAAAAAAAAAAECAwAEBQb/xAAtEQACAgEDAgQFBAMAAAAAAAAAAQIRAxIhMQRBUWFxwRMygaGxBSIzUhQj0f/aAAwDAQACEQMRAD8A9D6MZ0g8EEyHko9OyjKkDlRL7pidEIbM7oiUaZddAZUBkawCpk1RDxohY0TAsqqiThSLioklQCxdRXhEsU0SVILGBkI2PTkyxCYBInEZOiUlZaiPYHCQRM6FuiL2FYew4kOoi2KwrDiHpIArEXEe4jOmYFKiDdIsg6iITgh1JlacCvKITETaMjEY1pnMzqgmzT6G4CvgLmV+nHEI+cqsLRTTJcBv0cIpf8QDi6Rv3F+kWIxBUoFqMAoRsE6ZJUwygTUBqF1AVSF0BYUCagOoiait0JKNIPkHUTKINQNQJZCaRKw9CuQJwFlCtDZQUawVhyeUWQ1GsUZBIyIKI6iOhWGUiQJEoyKqRNomM2OmIZ7ikWxsxKwzQjTQwriIsWYWw0Rq0boweUsC1dnRRZCvRUk0wSgmrQ8MjizgcRCxTmjouUsFZuxjVsO0cx6Cdop2EG6JiNZjtYUw8YAIVQsaoInM7CWHBuoRdUfYSmGTJplZVAkZjJgaDCIKZJMaxaJJDoZEkhhRWFYdIlYKQLIWJKJJRHsFRBZHKPlJWEOoi2RyjOJMQXE1kR1ITRBi8B5CXEBuSUzazUPJA2EItCNDIZMarXshpuxnYvE7hHKkPGGplbGVbsza0UHrVytUqI5mdsVQLokIWdCANZehi+0PHFmJCqWadUyA4mssQT6QzoVg8aobF0lxTDQmVKdUswaGTEkg6kFgwEQsB0yTLEQiiCgGizoW5zyHUR7CuPcsooQYcQrjcGEMK4gWYcQwgmEM0JiuSYSOQbITTHBpTDZBIaROxFozWxrK9bYY2NiblSNyhi6F0c80dON0c9WKlSRoYmlYz6sdSB2IHmEMINjBKYeBCFFosKkIBiUgsZEOjJKARQ8JlinVKsYhIhFaPOvShz2xNHExwuGrTowhShOo6TUZynNt+ta6Sjl07Tg5868Y9XjsX/55P5mz6S9OU6ylvp0Gu7oYr5HKTSXAvBKgOOxq0edGLj/f8Q++tW/+gy5x46WseUq8Ulur1l/uMJ22kqEle/u1RRpAW/J0VPnHyju5UrW49PVfuuXIc6uVI2typPxWd/xJmLhKVlmflxRbVZMhLI1wy0cUHyjbo8/eV4/39z78NhpfFHZ+jvn/AIvE4pYbFSjUjOE8s+ijSkpxWZeq7NNJo83oyvp8t52XMDCWx2He+791OTZH48lJJvlopLp8bhJpcJ/g9lHFcbMelZ4hIVwbqA5VQOdBUWElMg6gFyGsyLm7KKIdVAkZFaKDRDGTBJBMw0pEJMG5DOQFEm2CqK4+YhKRNuyiRj8oUjGrwOgxupj4imQlydkHsUMog2QQClmnDDh1hicIhLiEmwX2Yf7OTzi6QawbkegF0QRVAkZmBbPE/TPhcmNo1P8AqYaPnCpNfBxPPZT+uJ7L6ceS82Hw2KitaVWVGbsr5akbxu+ClB/5jxepI6sfAG9iakTovWwBS+rhKdS39SjBFmuqjyqO7XhcLhZWfiVsLUvtL8IW1OSTrY74K9y3TVnc7n0Ywc8dF7oUqk/coX/iOOydRM9G9EuB/tFbshSXi8z+EfM5YfumvUtnWjDJ+X52PSGwcmSGcT02zwEDZHKGUB1AShtQJQHSDKAsgdANQMdMm4DZDUzWiLYOQdRITgatjJgMxGpIao7AalXQk3RZIp4qZQqu4fE1NSpOZJs6YohlEPnEAY3ejE6Yewg0c+orOkLoi1YfKajaitGkFjTCqJNRGURXIx+dHN9Y7B18K9tSH6tvZGrF5qcu7MlfsufLuKpOEpQnHLOMnGUXtjJOzT7nc+voxPCfTdzR6DErH0o/qcU7VbbIYlLW/DNFX71Ivj2BGV7Hl6DU4gltLFJFZMeK3L+FitN5s0qN1vuZeDWq/JG7Qp6L8kefmkergjaLlPDXgtvce2czeRnhsHSpyVpyTqzVrPNPWz7Usq8DhOYXNzp68ZzjelRtOd9kp/dh27LvsXaetWG6LE5XN/Q5f1LMlWJer9geUexMY9DSePY2UdIQ4UkAVhCuIKowhWFcVzOjDWIVEEuRlIDqgrkzK9ylVbNepEp1oI4ZLc64SMPEsrXuXMaiitoh1ILlGJCAY6FyEpAmhjWQosZh7ldMJEawNB0yaYCIQdMm0GTKvLXItHG4ephsRHNSqKztpKLWqnF7pJ2aYeIWJSLJtHzPz99GmJ5Lln/b4SUrQxEU1le6FWP3Je57nuORhUZ9h4zBwr050asVOnUi4ThJXUotWaPkWGG61u2xXUWxtyLWBqvRnofMfmtVx9S/qUIWdSo9fwx4yf128jyfgU0nw7EfQ3MHAKjyfhklZzpqrN8ZT1v5WXgcajHLkp9j0Ms5dPiTXLNfkzk2nh6caVJZYR8XJ75Se9stjDnpxSSpHhybbtjDEiLQJGGuM5D2HsJQSGcWYk4EcgrTDsNnFmGyj5RNwjOQ20nlJKI1GsE6YCtQLlh8oPh6jKdHN43BszZYdpnYV8OmjGxOHSZy5IOOx2Y8tmX0Yi70XYIkV1GhKJBwDOI2UeiKYNImkNlHQEZhEiSRBE0OIyaJoGicSkRGSc7Jvgm/I+T4KOda7T6vlsfc/gfJMY3aj5cQlun7/Q67BUnGOZWyxV3fa1vXke+c05qWBwjWq+z07PujY+fsFGWTLq01bV30PfeZMbcnYO+37PC/jqQ6Nf7ZHd+o/wAUfX2NsQkOeueEMIcRjERD2EJRhh7CFcOxhrDMcjJCSCiLnYjLEIaUSpiaL2ohKTXBWMUy08WuJD9IxRi1ZMrTqMj8aSLrAjbxPKytoY1fGNsBOYJyJyk5cloY1HgtfaGIr3ELuPR0tx7AswRMZM5aHyiyDokkEFkVAkoEkicUMkK2QVMmoE0iSRZRJuQGqurL2X8D5Op5VC9us5rLuaf0mfWGPnlpVZbLUqjvwtBu58k0akm4xf3XdcdbAkjp6d8nb8iSUorOlfgke681o2weGS2KjFLuWh4XyNQdo2430PdOa/8AY8P2U0n3ptM4+i2zy9PdHo/qX8MPX2NUciPc9mzwBxEc43SIGpGomRbIuqiHSCSyLsGidxXIpk7CLcIhCsKwdwCsM4DjhrxMUMVyapK62mHicHKL2HV3K9amntI5MceUXx5WtmcjOLBNHSYjALcZtbC2OVqjsjNMoCLfQoQtj2ai2hYkYyi9jT7mn8A0YGRzNjxCJCjEJFFYoi2Mok1ESRJFlEm2OkOJCLJCGNzzxKp8nY6bdrYSul7Uqbive0fLGC1nrxPoP0zcsqjye6F1nxM1FR/7cGpzfddQX4jwHk6V57NvuJZHz6Hf00dk/Fno3IGGXRXvrby0/qes8y6l8HTX7sqkf43Je6SPMeQKf6uyPQuaGJSVSl3VIrsayy+EfM8jpsujqN+9r3PT6+Llg9Gn7HUORCUwTqEcx67yHgqA9SYBzYVoG4EJNlY0LOSjIjlJJAQXQWMgsZgIoIkVi2Skg1xEYyE5F9ROiRFzISmDzCPIMohJ1rIqVMSPiJaGdUmc05svjgg9XGFCtirgq9QpymTbOqMEi904ijnGFH0nlkqs0+p8XH4ILS5Qrxay1Zx9mpNW8tpn9K5fe3/4fyLFKtZbU09v0ydUdezNWjzoxkNmJqd3STfxLdHn5jof3ibX+JU5r3xMPpoLcr8GPGrB7Y6cU7pAtoXRF9kdNH0oYyO2UZd9KPySLVD0t4nfTpS7ctSP+45CdCDXVl4MH9ntsa7NRlkfixHgh/VHoEPS9NK86NPwlNfmPS9NlN7cM32xqq3viecVIT1SaXarMx8TjnT0a9qUdl2+H8i0JzfclLBiXMTX56c5Z8o4ipXmmopZKVO91TpLZHvb1b7e4xeScJJ1LpWH6eE1pKK4rea3IrjBLVX9pXuHJNqLK4oK0kdbyDmSSt4bzo8NVqU3CrTV3B3tulH70PFGXyK3pubWi6qb8zoaGJg01JpWdm5SSin5fM8DJNqVo75ulVWdBh+XKE0mq0FdXyynGMl2NN6MtU8VB+rOL7pxfzPIOdeIoTnGOHlnmm+lnTfUtsSutL/AwafVltlfhnk18D1cXUSlG2jzZdHHsz6FiJxPn6XLc0+rOcXutm9xNc4sdF3hiJJbl0k428CyzPuvuTfRPtL7HvuUdRPCqfP3lKK/at20vKomveizH0qco0115U5cOpFt+QyyeX4EfRz8V9/+HtyQRI8t5N9JGNnHM40Wu2nUg/fY18P6RKv/ADKVPvi5jLqYLmyb6PL5P6neZRWORpekGP3qa2bqnu1QVc/6S9anJfji/wAh/wDKxeP2ZN9Jm/r+DppwBGJ/x9hd+fdsUX8JBIc8cJPTPKOl7yg0n4mllxPdSAsOVcxZexUjNrSHqct4eWyrHzaA1MVTeycX+JHM8kW+TohCSW6KtVldh6k47pJ/iQNpGuy1UQHHsINhPGaFbhomSWIs8tna3raWRiYHGXkoQTcYx1bexlvE1Xpadle9tHm00RZw3oKnatFnE4+MbLVyexa6+aANTm/WaVrq17J9tjOxMLzi0/upbbu/bwNTk6rpb3/mFxUVaMm26Zbw+aMUm3mtq3q2xoU5360277dq8grnu2PzRGW0kUsJTqRjs1a46tfkTlVvo9pUS62fw324jyqJyfG3e+4GlG1MN9njJPPBP2opgaeFgn1Kai92Vyj8GWoLT37Qc3r3LbpxNubbwJZpxT/WS7ukq/mDjitUmk+2TcvHUDiMRw1bdu/eSottJ/XiLoHUy/DlVbFd9q9UadWL9bjpq7+aKtOilq9Hts/VvvY7r+XY7i6F2G1vuRqU4ttZpp+1dcOGpi1cY1Jxvezex6Pdct9HKT1dld62631tFVwEYxbeqXDTW5aKS5JybfBSeM467dxbwmMV1uS7dnF2MmTu+qnt27fcFpdXSV1vd1rZlnjVEFkdnX4PlKUmln6idst1Bvu37C7HGuCSu5xutUszvxscvQxEU04637l7vI28O96b7r/B+JxSx0zqU7NiWOSWq3dn1wKeIxEpL9Xdtx1VnFd6d9H9byGfW7Wzf2raPGq92ltVb8yWmh7BKdWMkqkM0LxWaaWaMn3P3mvCnTVlmttW9bNNvfYzHUzK047Gu1ab/PUPSoZldvVLTLe6YslfkMi7labV1rwd09484ytfNHLfe7Wfb7jMqQqRbUdVZWeiTe9XbBKrVj1pRcXHXSSnvskktdbi6G+4b8jcjgK0rWj+Ju9truteAF06sbxvJa2UU3fyW/sKeH5RqTjBxk3pe9rNP47S9T5UrRTea/723RreI4yT3oN2P9nq8Z+f8hD/AKaq8P4I/mIFS8jWeWYHEKCSSbk9tuO534bCzUrOHWyrXZ1tSKiou6jt4Gfj6uZrXS2lj3klJnkt6ETnVd73/qaGBxat4edjIpSu7PYaWFaWj27r/AM1tRoS3s2YVHbM9lm2vAqSx0m3lt1rNa6JbBVJ3hJRtmtsd1cz4KTbv1ZK2lllaIxiirkaLrt6bUldtaa+AfDVo3dvvavt3FOE42V3p5Lbbx1LFLDpTcu6y3C0NZoO9tNu6/xB1ZPLba7b7dZ9xFYlLZ48AGInJyjlVuP15i1uNYqjvbTbezVtO1X33DU6bTe1ran4K7A9C3JPY2nt2X7ANPGyUss9Vult7PiGr4BfiaE6vDf8mAqytfRZn8BULvVrbdJfmSxWq7U/ntFrcaylKu4pNyfraWV+0NUbknZ7926L2LX60KzoSeuy2163T4D0q7T4rZdW4lKFs0MBhIRTlxfkt/mC5Vlwsszs3K10tF8hoYjWz4X7uFx3QjPV6xlv023/AKi97Ye1IqclytJbLK+5ap8eKOmjWum9y1a2b729xz+MoqLVtrt2ar+RpcmyvBbpJtPbr9JoGTdWaG2wSjJu/Wusza03Xvbt3GlhrRtfh83t7TPpUFFtRW27te7ur6LssSzOVl566qzIyKo0a0L+qr3931tKqxSg0nsvt026kqFa3VVnG2/Wy2pozOWrJKS3SjZJ7d4kVbpjvZWbk6zaTjbM+Kutmt/IJXl1dPW0tuv5eBjYLFJwU5OzXUu+Dt/Ivwk7J7UlG74NWT+Yko0MnsHwFJK7nBW1yqK6zezWxboPrO9272ipW0T0ev5+8r06ito7PR92odO12tvmmmv6kJclEW+iX7sf80/zER6GHZ/EOSsajzCru7jDW3x+YhH0mLhnh5uUHp+su9/Fl+r6vj8hhGnygx4ZdexdxCXzXwEI5zoCYrZ9cGW8L6sPZQhAfAO4qPrS74Eo+tL2vkIQo6LX7vc/iZ0vVn7c/wDUOICMy7T/ACIb14/FCEAJLD+tPv8AkZ+K9d+3P4IYQ8RZcF3CbvH4kcPsf1vEIXxGHxe2PsfMt4D1fH5CECXymXzFuntftMVP134iERZUDT2fhX+0o8u+pT7pfFDiDD5kGXysBgf2b9p/+tG/gP2MPYfwEIGbv6hxcIs74+zD/SWMF6sPr7ohHLLgrEtCEIkUP//Z"/>
          <p:cNvSpPr>
            <a:spLocks noChangeAspect="1" noChangeArrowheads="1"/>
          </p:cNvSpPr>
          <p:nvPr/>
        </p:nvSpPr>
        <p:spPr bwMode="auto">
          <a:xfrm>
            <a:off x="3567113" y="922338"/>
            <a:ext cx="1206500" cy="12049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6" name="AutoShape 17" descr="data:image/jpeg;base64,/9j/4AAQSkZJRgABAQAAAQABAAD/2wBDAAkGBwgHBgkIBwgKCgkLDRYPDQwMDRsUFRAWIB0iIiAdHx8kKDQsJCYxJx8fLT0tMTU3Ojo6Iys/RD84QzQ5Ojf/2wBDAQoKCg0MDRoPDxo3JR8lNzc3Nzc3Nzc3Nzc3Nzc3Nzc3Nzc3Nzc3Nzc3Nzc3Nzc3Nzc3Nzc3Nzc3Nzc3Nzc3Nzf/wAARCAC/AQgDASIAAhEBAxEB/8QAHAAAAgIDAQEAAAAAAAAAAAAAAwQCBQABBgcI/8QAPBAAAQQBAwMCBQEGBAUFAQAAAQACAxEhBBIxBUFRBmETInGBkTIHFCOhscFCUmJyFRbR8PEXNENTc4L/xAAZAQADAQEBAAAAAAAAAAAAAAAAAgMBBAX/xAAiEQEBAQEAAwACAwEBAQAAAAAAAQIRAxIhMUEEE1EiMkL/2gAMAwEAAhEDEQA/APITlb7LBwsVeBJrC5rzuaA0XTjV57KK3typRxukkaxpFuNCzS3gQUht2O3bt2Ntce9o2t0smj1L4JNpew0dpsflA2mro15RZZQnEHva+OOIPNbiQ2y0C7+3lDUmNJcADV45pZVLOBjeUaMUMqBDCGmPdwN26ue9eymwUAqZjTMVJqOwMJaLnlNN4C6csqVF42huUCRnJ4TIvOaQpG4KezpZSMjUMve2N0YedjiCWjuRx/UpiQIDxhc+ocClqlI4WlGwMJJNnlYApMY55DWAuceABysARIGVhbrNUiNjkkjfIGlzYwA4+L4WqT8DccReHUWjY0uO51XXjyVjW3gZJW9hBo4PhTY3KaQJiJzHFrwWuaaIIyD4R42miASL5HlZEwmyc+Uw1t1hXzkvUBHwtvbTRZ71SNk15UJGkXeFXglKSoDxaYeBfKXdW7lR0YCTGEI80jSc82gnlc2gieViysi8hYk4xsD7KQBqh9wpNGLse1qYo5P3N8qky1qFzobcwgOILSavBFFbDQMn7KQjccAfNVo+ngD5WMe8RtJy93ATzILPheGtc5rg1w+UkYK2x42hkgc+NpJDN1CyKv8Ap+ExK2nkMfvawnaSMV9EFzDyRg+Ai5BcCjYUtrnWBwco4YKIoZ7+ERkLXxlzWP3tAvaLFdyfHZLMMKhtDH/lSbyiZtucA2LC3L8P5RG04u3H/Fnmu2Oy3gFZIPhBmxoIde/Nn2TULS5riC35ReTykmYTkTX7QR3yq5LTLHNMG34Y3br33mvFID20nIoy1pb8rgaz4+ix+nd4OVX8k6q5GGi6jXlLSBXLmCNj2vF3/hI/n9lVysABFHdfKlvPFM3pUNbvG8kNv5i0Wa9lBzQKo3/ZGmY5hLXNog0QRwh0VCwyLeVIBZtUgESBgFKQFlSAJPNmqRGsTSMtZHQDhsaS4AWeW/RFjYMUDfdSjjspuOOgqZhLpsF7g4XtY42WN4/7yp/DocI0UfctRJWDaCCAa4V8wnsUBIP9EKexYOCOyK+xhBldupxsuvJJ5TU+S0hIzaXfnhMzOa7DWBos9yUqeVz7UaGnlmjkfGwubG3c8+AlgBkfhHN5yhcEgDKjqAPI7LFNziQAVinYGMoVYRmDuB3QGGz5spht0CFXAGaadi0cl1beQgtAFbbJH9Uyxu6iQfdWhaCW8LXwwTm6TQiJJxhadGOy31HSg3NaWWdriCW9jXH9UbT22OWpAG7RuYXVvzwtuZ7A2hmMrOcFrHBszSWgh42gNa277E/0/KhW3c4s5sNDuyLG17XfI4tJ7g0iT6cQ2HyB0weQQ35m153d8pawoxpBAPfhPaZ72Mc1rvldW4eUFsXzG+bTmkit+XNbWci1ufhbTuleC0CUkMANADkp6Z7JnRtiYGN2htk9/NpBkYDsZ90zGx1HvapKnSmoa52+zdYyVVTMBJzwryXTkgmknLpiYzUdBpy6j38ov02bxSOYS7GbUKJ7WB7J2SAtcojTmyWglo5JFKNzVPYsxgO6yBQxjk+FuNjSTuNeD2CYbEMED6hT/d3NDS5hAdlpI5CPUdAjjspxkALcWTWcKUOnI5HCsdPpsA1ymkJaTgg9sKz0+kie1/xH7C1ttFXuPhGj05aLrCYEYDc4P0TQlpIQ7UOVnfsnXt49krKPmzwqwsqvlA7BKTAhxB+6enNXQ+hSTmg5tZVsE3hQI9k9rY4my/wA8MLR+vm6ylHN8qVis+gkITjRxyjyOuyefKH8XbG9rSKfW7AzX9FLQAN2sWE2sUaBopIY3S1F8QObTC80W++O62woDBfCPGaVMUGWZPKdg283WElGU5phkEroyXRkRn/CFnwsZH2TUDN7ccojYbOVRK1XvhvgcKPwM3SuIdPGXj4pIb3IFrbdLdECktZ7Kp0TGs27LdzuvhR/dHOaX4rwe6uTpDklt37LGaMk4F+yStlVMUBBBcwGu3lMxQu2NYctBJqu/wD2FdxaaVjC3a0tkj25aDQvt4NhSi0ZDrDUvRSUemadu0YrJ8lOfu4IsNpPx6T5uAM8BNnSfJdZTdLxRP02OEs/RnbRsMJyRxa6R2lwlZ9N2F1491SUrmtVoWth2W0SD5nZSDdOCdr8NLhZAs0unk04NhwrGMJUaAOPIAJqyixs0o26X5yG2W39LTDtLMdrJdxLBQBP6R7flXmn6d222m4+mnkN47pLeN7aootE7aKJOciuFYxaJ8VNe2iQCMdir0dOiLDI1uwnAYM/zU2aKs0l6bipbpPlypSaZgjsOO66quyuTpqbwlpYK5AyMIzWWOfmjLeEnJHe42MdirrWQvjBBBAd2VZM1oDxRJr5Twq9Jz6rJQ0c89wUvL8J0r3NZsYbpu7j7p17QSLFeTaS1AAca4W9PlDUyOkjYJGVtbQIxdcJB52P+YNJaeDwUxPO47QSSGCmg9kIN/eGySSSRt+G0fKaBd4od0ur1XPyEpCEu7BRXm3FafIXPc9rWs3WCGihnwuXX04F5WKRYQ/aaB+qxT5QnG6m7QBzd90aM5ILbwUKM4Irnv4U2jNqmQYir6e5Vjp2stpdJtB5JHCrW7QaGR7pxlAja4nA5FZV83hKuNCSXtA+yshB37Kt6Y4AFwkDXtI2jNn79qXRaSH4rWlxPOcZTW8T50CCFgdb2bgORfKYj0wI/sntPoqN8q00nTGucAb4vASXbPVSN0OBg+6NBoLdwurj6XvG3YG13RIullr6IU75IeZUJ6UWEYsEAiu6JH0yhe211UXTcA0mY9AB2/kp/wBhvVybdAWjjKKNEaql1P8Aw9t/pUh02xQat/tjPVyD9GRjalJtE6iaoLuT0k8gBAm6S8Cw0pp5oW4efy6XJG20Nuj+bC63U9NLXmm5QY+nW8ki7Vf7JwnqqdNonCwW8c0nI9EfCvNP06gDXP8ANOR9Prso68h5lQM0PsifuddrV8NJXZY7SCuEn9h5HNzaauAq7VQVeF1U+lNYCq9XpD4P4Vc6LY5LVQEDc5po8FVU8Q4IXU6nSuIyCqjUaUtLsK00nY56dm1nH3pVOqBzRXQaqNwsKn1MduNigFrYqJjZyK9/KVc674T+vAaAGyEgYoiiAqt/Klu8WyxztzTho2/kobyXEk8nwFsk1XZRo+FK3pmGjVNAxmjz7rFgBKxKBYWgGzZU6UmsW9irJyBjHEfdOQDfSTDLKsNIyyAmnSaWGhjIkbgn2XXdMmFBobj3XNaduwAg5T8PV4dO9glMUfYWa3Fbq/Cft3mjkc5oadmDuDtuVd6LSmWnFoH0CpvTTodZBvIyCDg4XW6YtaBS49+TisnTOm0Y2DceEcaWMdlKJ38O1IPtt1yFP2tHGhCwDgqYjaOy1uW7WdDdAcALM+Vq1loDYWWokqLnUEND1MMcracBfYpOHRj4lEfVHkmo5U4Jd0rx4aCtm7GWDxxMjHytCn9EMuys3LOhMgHBAKgYIz2r6KQK3aAA/SNPB/KUm6du7A/RWdrVppqwcc/N0gvBAY6j7Kr1fp99HZG4n/auzJQ3EBN/bqM9Y8q6j0aWJ5c9oYWi6f3+y43q5+G+SqF81wva/VcUcujYXjuRY5XjnqHpetkdK+CF8rGZJjo/yu1TP8mfst8d/MchqZN3j7JM5UXTtdKWB115FIobYVPb2NPgfw1NsZrKOyEuAJIAW9pGax5TTDeliyvqsRS21iODpqGIOYXO8LQiRIm4R2spW4S0BkFpzStax2W3hTZH8uCpxsop5lnRHuLWU1B9FwR9T9bPk1UTZoNHA5+14sBwwMfUofUpTDA+Tihaf/ZVA50XVNa/mQtjBP5K4f5V58U8ee6epdMmDQCKF+ArePVcAFc3pS4N2ttW2iaXytHkgLz9V1XPHWxEjTMvnaFJpxxlRdhoGcLTTmiqSuccFbtDa72ypXkYTdYksc6lHdnnK08m/Yo6Gy5DkIB5orTn0Mn7IEshAOcLLWldXMWYPBPK3oJd2smF8RsP83JHWTjftsNs39kToxvX6n/8o6B+r0kv01nxdg2T47IgQW3dV+Aitu8kJ4RNbUeAthMG1q8LVrRKAwuQXO9yEQoRHItZQrfUrS/pL3d2kH+391w/Sm/F1UsbuHN7/Veh9Qj+N06dnJMZpcHoo/h9SaeziR+VPWeyrY+x4l1/RHRepOowVXw5yR9Cb/ujQM3NBXQftH0P7v6vkk2kN1MIPHcCv7BU+mjIABXZ/GvY5t/K0GVymGyfwHQhjaObpS+FazZtXb+C9JOjWI8tLEvGsi4+qaY3ulo5IAG/DeXYzYqimojVELc1lg0YRmMsqDRZTEYppKtlsim9Tl0PTz/qwF2f7N9B8D0vE8tp0zy8+68+9U6h2omg0rM2ePK9j6NA3RdI0enFDZE0GvovN/lXu/jo8OfqwgjDeArbpUe7Vx35tV0BHJVz0SnTE1+lq4bPqu/wt5id2AKWtwsG78rJSS8VVe4WgQTxhO5xhZHBUu3YIYIoc2PCn9rWhvBWjW6+4xXlbo7uAhurdxhHQ05xrz9ktK4bTx+USXGcD6JXUfKLz5GcKeq2RT68/wAQU45Jxxjym+hPJ6jqxfEMX8y9VWvmLZWgE/3CsPTzgep63bwIYc/d6ljXdKan/Lo2nsD9u6I0ZQga/ST9EQG6yV1RFMWtg5WgsGSFoYTnlZdVfCwnNKKAxxAPbKG72U896pROOB90BEC2ua7vyuHlhMWsru11fhdwy7XLdYiEfUJKFfNf5ysV8X5efftY0h/edBq2txlpK5KGKivSP2macTemmTgWY3ArhNAGSRMf3pW/jXkS8me1psJrhA1A2hWsjQG4FKq1po0u6XqXrxWzvpYozCysWU/CcD9pyVa6OUnCpIcmu6s9I7a1J470LqEgn6pqZ8cUBcTRrhVmnmFWUt1TW0wndwMK/v6w8hDQxjqfq3TxjLBILodhlexfHAdV8YXlX7Oofi9Xn1b8/CZf3K9Aj1FyDK8ve+3rt/jY7m10WnktuTQXT9AH8OR30C4Vmr+drAV3fQQR05rv82VC/lnnzyHQ5peXAk2eKU2vA/wi+MlCDZbJd4RGRm8g3fKHJwVrj4AtSDjeSfdRaw9x+StufHGP4kkbfqVrEm1uFc+bWnHm/wCiXf1DRxnM24/6Qlpet6Rlna9yy7zP22Zv+GZD8tnt3pI6pzwC9jrsccpeb1HoRh0Ug+lJKXq3T5wWxzmJx/z4XNvy5/VUmNf4quoTh+p2tc1jiQQeNytPS7mv6n1AtJtsUPH/APeFzvU3k6ptvFk02RvcK39Hv+J1PqVg2I4LBHH61Dxb7tXeeYdlfLrr2KMxwNUCfulA9wcS2zmqq0ZgcLIB+i9DOnLwwCPBUva0EbwOCpB575VOsSdzg/ZRzWKWnuyhvd4P8kdak51DgrW6xiyh7xVh/Hfhba9xsFwJHgpet4m05CoPUg2apj/8zOforgvOKIu85CqPWI26CLUN5Y+j9D/4R0/j/wDUUnqBg1npTWxBu93wzQAteRdD1TTAWn9TTS9Z6fOzWaTUaZxFSMIP4XimnrR9U1WmcdoZIW19CqeC/bG+TPNOmfLvbQSM7LyUTTyAjm1HUEUV6Ofw5qqdQCHYWLNQ8B3KxFNFVAReU9Ea4VYw5wm45doFlc+NA4ZSBgqp6lqC/wCW0699sJCp9Ubejy7+cDt/RLRpejyTH9Uz6H0Cv4piSKyVRdIMcfStO0yNZG1llxOFN3qHTaYFmlc18nd57fReddW349jxeuPHJa6qKeDRj4+tkru2IHLkX/nbqdhmjkbBCP0tDQT/ADXAHqAnk3yS7nHuSnNPq2Aj5gjnPpvXG/t+u9g9V9YkGdW/Pho/6J6HrvUpAN2rlN/6qXFaXWRirerfTa6IVcgtJe0uvHifp07ddqZf1SvP1eUVsp5c7KoWdTgYLMgH1K27rWlbe+eMfV4WXNQsi9dOKNkpPUaltHv91TyeoOn1btfpWj/VKAlZOu9ENfE63owD4fdfgLn3NfqM7mfmndTqgTSr5Zx2JBS0vVugS5j67prPZ1j+ySfqRJIBppY9TGeHxO3D+ShMXv2LeO5vyVa6fVmKVpeS5l5Ht7LqfTes0/T9X1fWapxMWyAMI5eacQAuGAmIzG4d7LaC1N1vTwRNh1Wu07Az/D8Wzj2F5rCbMs13LfLjNn28d/L6q6jrZC3RRiJl4DW2fytx9a6i19Ta1rXd2mVt/heN6r1zq5Lj0OkY1hsfxCX39hQ/NoUfqn1Y8bdLK6Fp4EGnYz+y6seHzfnVcWvJ458ke+6brWqAG6UOHurKLrLj+oNK+emdV9dvOOo6wX5kanIdb+0DG3qcjrx87mmvyF1Z8e5+07rN/T3/AP4vCRUjCFIdS0bv/m2nwV4e3qnr6Ntvk0c20XljbP4pRPqn1XC1v730rTyHuWOLSR+U3poSZr3P4+nkPyTQuP2WENcMOj9qJXgrvXepjzq+k6mI/wCiQH+oQ/8A1AhLaJ1cR8Fv/QpLnf8Ah5jF/wDp787b3La8BpJVR6q1N9C1LBDIab+pzdoFFeNR+uY3ca+Rv+7cEX/mgahv/vYni+HSj+hSf9T9LY8Oey+0XHSerHT6xtn5TgrgvWm3TeqdS+KtryH4PkZXR6XUwT6lr2PYaNkbgf5qh/aM/Sv6xC/SuYXfCqQNPBVM6/7b/LzPXsb6dqw5gJKNqZt4wVz3T5iK8J9890vSxvseek926yTwsSz5W/lYi6jSIKIxyACpgrllYaDxxaV1EO/IUwURjr5TX60mXTtZ8MPfs/y3hR2ynNlWTWMd2Rm6dpWejeVUATDILvyixP1bjQlePoVbx6RuRWCndLoYw4HaFv8AW2Sz8VW6fS62faDqpgPYq2j6BI5rS/W6kk5PzlWul07G1TQriCNp7LfSQ/b+3NxemIyadLOQebecptnpLprgDIyQm8/MV0jGhuFj3taw8WlshfaKCP0r0xlu/dmH/dlY709oHEMZooLPHyhW02oGywcpKSe7pynYW6jlepdDiaHuhjY0B1V3ScPTNXphugmkiD//AK5C0mvoV089OB8ocL3RvEjTThwe4Wc+F79c2/peomJ+NNLJ/ueSmun9Igi1Eb5ot0YcC5vkK5JF2c2tfQI4OtwaXTtkf8KNrGOOBXAVrpYI2PDbAAVWHUmGSZGVvB1dwsbuBpWunjZWAqDTzEVZwrODU8ZTyNlXDY2uFAZS2p0rCOOFKLUeMHysdPuwmhuue13TY5N1t/kuc13R4SXfI1dtqjusDCpdTDRKYuq4jUdFbktx9kszo26RrZJNjSaLquvdddqWtZyqvUPs4S+vWT65rUaIwSODH2ATTgKsIcendI827tdlXGrd8SrAwKwk9tWQj1hrAYW7D9EV0hUXAgA9itMsGxyjvGcRJJKxSeQDZ5WJejhe79lsFCBUwVjBQ5SaT2QgiRguJrsLWytGYSKTcMmbSLT5TOneAfmGE8rYsYpbOQE9ATdhVrDQB8q1aI42RmN5cSLdYqin6pJ1YaZ/Cs4ZG1lVUMjQ0U3N8pqKQbxuwO9LRVi6XF2lJZTd2gTzU75SS3taC6UkYU6jr8tzTnylXSFakkL3G+6FJg1aSlTLrULtaabcATXutErAneFgPhYGgx7r70QsaWh3zXXsgNi1sPIKGXYwtWiA5FMQatWEOoqsqmY5HjkINJox0mn1IrnKZbKOyodPLSfhlLinjYdmdY4VbqiGgklOyTBjC0iyeD4VPrpgTQBtPJ03Oq7XXW48Kk1MmSrPXTvcwNPA4VLPZJRfinOF5Hk2ELJwEcQlx9lp5ZD2sqN0zgbYzVuwFB8jW4ahyzucfAQ2MdK7a0WaJSs7/jT3EnKxQKxYV//Z"/>
          <p:cNvSpPr>
            <a:spLocks noChangeAspect="1" noChangeArrowheads="1"/>
          </p:cNvSpPr>
          <p:nvPr/>
        </p:nvSpPr>
        <p:spPr bwMode="auto">
          <a:xfrm>
            <a:off x="3611563" y="1419225"/>
            <a:ext cx="171450" cy="171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7" name="AutoShape 19" descr="data:image/jpeg;base64,/9j/4AAQSkZJRgABAQAAAQABAAD/2wBDAAkGBwgHBgkIBwgKCgkLDRYPDQwMDRsUFRAWIB0iIiAdHx8kKDQsJCYxJx8fLT0tMTU3Ojo6Iys/RD84QzQ5Ojf/2wBDAQoKCg0MDRoPDxo3JR8lNzc3Nzc3Nzc3Nzc3Nzc3Nzc3Nzc3Nzc3Nzc3Nzc3Nzc3Nzc3Nzc3Nzc3Nzc3Nzc3Nzf/wAARCAC/AQgDASIAAhEBAxEB/8QAHAAAAgIDAQEAAAAAAAAAAAAAAwQCBQABBgcI/8QAPBAAAQQBAwMCBQEGBAUFAQAAAQACAxEhBBIxBUFRBmETInGBkTIHFCOhscFCUmJyFRbR8PEXNENTc4L/xAAZAQADAQEBAAAAAAAAAAAAAAAAAgMBBAX/xAAiEQEBAQEAAwACAwEBAQAAAAAAAQIRAxIhMUEEE1EiMkL/2gAMAwEAAhEDEQA/APITlb7LBwsVeBJrC5rzuaA0XTjV57KK3typRxukkaxpFuNCzS3gQUht2O3bt2Ntce9o2t0smj1L4JNpew0dpsflA2mro15RZZQnEHva+OOIPNbiQ2y0C7+3lDUmNJcADV45pZVLOBjeUaMUMqBDCGmPdwN26ue9eymwUAqZjTMVJqOwMJaLnlNN4C6csqVF42huUCRnJ4TIvOaQpG4KezpZSMjUMve2N0YedjiCWjuRx/UpiQIDxhc+ocClqlI4WlGwMJJNnlYApMY55DWAuceABysARIGVhbrNUiNjkkjfIGlzYwA4+L4WqT8DccReHUWjY0uO51XXjyVjW3gZJW9hBo4PhTY3KaQJiJzHFrwWuaaIIyD4R42miASL5HlZEwmyc+Uw1t1hXzkvUBHwtvbTRZ71SNk15UJGkXeFXglKSoDxaYeBfKXdW7lR0YCTGEI80jSc82gnlc2gieViysi8hYk4xsD7KQBqh9wpNGLse1qYo5P3N8qky1qFzobcwgOILSavBFFbDQMn7KQjccAfNVo+ngD5WMe8RtJy93ATzILPheGtc5rg1w+UkYK2x42hkgc+NpJDN1CyKv8Ap+ExK2nkMfvawnaSMV9EFzDyRg+Ai5BcCjYUtrnWBwco4YKIoZ7+ERkLXxlzWP3tAvaLFdyfHZLMMKhtDH/lSbyiZtucA2LC3L8P5RG04u3H/Fnmu2Oy3gFZIPhBmxoIde/Nn2TULS5riC35ReTykmYTkTX7QR3yq5LTLHNMG34Y3br33mvFID20nIoy1pb8rgaz4+ix+nd4OVX8k6q5GGi6jXlLSBXLmCNj2vF3/hI/n9lVysABFHdfKlvPFM3pUNbvG8kNv5i0Wa9lBzQKo3/ZGmY5hLXNog0QRwh0VCwyLeVIBZtUgESBgFKQFlSAJPNmqRGsTSMtZHQDhsaS4AWeW/RFjYMUDfdSjjspuOOgqZhLpsF7g4XtY42WN4/7yp/DocI0UfctRJWDaCCAa4V8wnsUBIP9EKexYOCOyK+xhBldupxsuvJJ5TU+S0hIzaXfnhMzOa7DWBos9yUqeVz7UaGnlmjkfGwubG3c8+AlgBkfhHN5yhcEgDKjqAPI7LFNziQAVinYGMoVYRmDuB3QGGz5spht0CFXAGaadi0cl1beQgtAFbbJH9Uyxu6iQfdWhaCW8LXwwTm6TQiJJxhadGOy31HSg3NaWWdriCW9jXH9UbT22OWpAG7RuYXVvzwtuZ7A2hmMrOcFrHBszSWgh42gNa277E/0/KhW3c4s5sNDuyLG17XfI4tJ7g0iT6cQ2HyB0weQQ35m153d8pawoxpBAPfhPaZ72Mc1rvldW4eUFsXzG+bTmkit+XNbWci1ufhbTuleC0CUkMANADkp6Z7JnRtiYGN2htk9/NpBkYDsZ90zGx1HvapKnSmoa52+zdYyVVTMBJzwryXTkgmknLpiYzUdBpy6j38ov02bxSOYS7GbUKJ7WB7J2SAtcojTmyWglo5JFKNzVPYsxgO6yBQxjk+FuNjSTuNeD2CYbEMED6hT/d3NDS5hAdlpI5CPUdAjjspxkALcWTWcKUOnI5HCsdPpsA1ymkJaTgg9sKz0+kie1/xH7C1ttFXuPhGj05aLrCYEYDc4P0TQlpIQ7UOVnfsnXt49krKPmzwqwsqvlA7BKTAhxB+6enNXQ+hSTmg5tZVsE3hQI9k9rY4my/wA8MLR+vm6ylHN8qVis+gkITjRxyjyOuyefKH8XbG9rSKfW7AzX9FLQAN2sWE2sUaBopIY3S1F8QObTC80W++O62woDBfCPGaVMUGWZPKdg283WElGU5phkEroyXRkRn/CFnwsZH2TUDN7ccojYbOVRK1XvhvgcKPwM3SuIdPGXj4pIb3IFrbdLdECktZ7Kp0TGs27LdzuvhR/dHOaX4rwe6uTpDklt37LGaMk4F+yStlVMUBBBcwGu3lMxQu2NYctBJqu/wD2FdxaaVjC3a0tkj25aDQvt4NhSi0ZDrDUvRSUemadu0YrJ8lOfu4IsNpPx6T5uAM8BNnSfJdZTdLxRP02OEs/RnbRsMJyRxa6R2lwlZ9N2F1491SUrmtVoWth2W0SD5nZSDdOCdr8NLhZAs0unk04NhwrGMJUaAOPIAJqyixs0o26X5yG2W39LTDtLMdrJdxLBQBP6R7flXmn6d222m4+mnkN47pLeN7aootE7aKJOciuFYxaJ8VNe2iQCMdir0dOiLDI1uwnAYM/zU2aKs0l6bipbpPlypSaZgjsOO66quyuTpqbwlpYK5AyMIzWWOfmjLeEnJHe42MdirrWQvjBBBAd2VZM1oDxRJr5Twq9Jz6rJQ0c89wUvL8J0r3NZsYbpu7j7p17QSLFeTaS1AAca4W9PlDUyOkjYJGVtbQIxdcJB52P+YNJaeDwUxPO47QSSGCmg9kIN/eGySSSRt+G0fKaBd4od0ur1XPyEpCEu7BRXm3FafIXPc9rWs3WCGihnwuXX04F5WKRYQ/aaB+qxT5QnG6m7QBzd90aM5ILbwUKM4Irnv4U2jNqmQYir6e5Vjp2stpdJtB5JHCrW7QaGR7pxlAja4nA5FZV83hKuNCSXtA+yshB37Kt6Y4AFwkDXtI2jNn79qXRaSH4rWlxPOcZTW8T50CCFgdb2bgORfKYj0wI/sntPoqN8q00nTGucAb4vASXbPVSN0OBg+6NBoLdwurj6XvG3YG13RIullr6IU75IeZUJ6UWEYsEAiu6JH0yhe211UXTcA0mY9AB2/kp/wBhvVybdAWjjKKNEaql1P8Aw9t/pUh02xQat/tjPVyD9GRjalJtE6iaoLuT0k8gBAm6S8Cw0pp5oW4efy6XJG20Nuj+bC63U9NLXmm5QY+nW8ki7Vf7JwnqqdNonCwW8c0nI9EfCvNP06gDXP8ANOR9Prso68h5lQM0PsifuddrV8NJXZY7SCuEn9h5HNzaauAq7VQVeF1U+lNYCq9XpD4P4Vc6LY5LVQEDc5po8FVU8Q4IXU6nSuIyCqjUaUtLsK00nY56dm1nH3pVOqBzRXQaqNwsKn1MduNigFrYqJjZyK9/KVc674T+vAaAGyEgYoiiAqt/Klu8WyxztzTho2/kobyXEk8nwFsk1XZRo+FK3pmGjVNAxmjz7rFgBKxKBYWgGzZU6UmsW9irJyBjHEfdOQDfSTDLKsNIyyAmnSaWGhjIkbgn2XXdMmFBobj3XNaduwAg5T8PV4dO9glMUfYWa3Fbq/Cft3mjkc5oadmDuDtuVd6LSmWnFoH0CpvTTodZBvIyCDg4XW6YtaBS49+TisnTOm0Y2DceEcaWMdlKJ38O1IPtt1yFP2tHGhCwDgqYjaOy1uW7WdDdAcALM+Vq1loDYWWokqLnUEND1MMcracBfYpOHRj4lEfVHkmo5U4Jd0rx4aCtm7GWDxxMjHytCn9EMuys3LOhMgHBAKgYIz2r6KQK3aAA/SNPB/KUm6du7A/RWdrVppqwcc/N0gvBAY6j7Kr1fp99HZG4n/auzJQ3EBN/bqM9Y8q6j0aWJ5c9oYWi6f3+y43q5+G+SqF81wva/VcUcujYXjuRY5XjnqHpetkdK+CF8rGZJjo/yu1TP8mfst8d/MchqZN3j7JM5UXTtdKWB115FIobYVPb2NPgfw1NsZrKOyEuAJIAW9pGax5TTDeliyvqsRS21iODpqGIOYXO8LQiRIm4R2spW4S0BkFpzStax2W3hTZH8uCpxsop5lnRHuLWU1B9FwR9T9bPk1UTZoNHA5+14sBwwMfUofUpTDA+Tihaf/ZVA50XVNa/mQtjBP5K4f5V58U8ee6epdMmDQCKF+ArePVcAFc3pS4N2ttW2iaXytHkgLz9V1XPHWxEjTMvnaFJpxxlRdhoGcLTTmiqSuccFbtDa72ypXkYTdYksc6lHdnnK08m/Yo6Gy5DkIB5orTn0Mn7IEshAOcLLWldXMWYPBPK3oJd2smF8RsP83JHWTjftsNs39kToxvX6n/8o6B+r0kv01nxdg2T47IgQW3dV+Aitu8kJ4RNbUeAthMG1q8LVrRKAwuQXO9yEQoRHItZQrfUrS/pL3d2kH+391w/Sm/F1UsbuHN7/Veh9Qj+N06dnJMZpcHoo/h9SaeziR+VPWeyrY+x4l1/RHRepOowVXw5yR9Cb/ujQM3NBXQftH0P7v6vkk2kN1MIPHcCv7BU+mjIABXZ/GvY5t/K0GVymGyfwHQhjaObpS+FazZtXb+C9JOjWI8tLEvGsi4+qaY3ulo5IAG/DeXYzYqimojVELc1lg0YRmMsqDRZTEYppKtlsim9Tl0PTz/qwF2f7N9B8D0vE8tp0zy8+68+9U6h2omg0rM2ePK9j6NA3RdI0enFDZE0GvovN/lXu/jo8OfqwgjDeArbpUe7Vx35tV0BHJVz0SnTE1+lq4bPqu/wt5id2AKWtwsG78rJSS8VVe4WgQTxhO5xhZHBUu3YIYIoc2PCn9rWhvBWjW6+4xXlbo7uAhurdxhHQ05xrz9ktK4bTx+USXGcD6JXUfKLz5GcKeq2RT68/wAQU45Jxxjym+hPJ6jqxfEMX8y9VWvmLZWgE/3CsPTzgep63bwIYc/d6ljXdKan/Lo2nsD9u6I0ZQga/ST9EQG6yV1RFMWtg5WgsGSFoYTnlZdVfCwnNKKAxxAPbKG72U896pROOB90BEC2ua7vyuHlhMWsru11fhdwy7XLdYiEfUJKFfNf5ysV8X5efftY0h/edBq2txlpK5KGKivSP2macTemmTgWY3ArhNAGSRMf3pW/jXkS8me1psJrhA1A2hWsjQG4FKq1po0u6XqXrxWzvpYozCysWU/CcD9pyVa6OUnCpIcmu6s9I7a1J470LqEgn6pqZ8cUBcTRrhVmnmFWUt1TW0wndwMK/v6w8hDQxjqfq3TxjLBILodhlexfHAdV8YXlX7Oofi9Xn1b8/CZf3K9Aj1FyDK8ve+3rt/jY7m10WnktuTQXT9AH8OR30C4Vmr+drAV3fQQR05rv82VC/lnnzyHQ5peXAk2eKU2vA/wi+MlCDZbJd4RGRm8g3fKHJwVrj4AtSDjeSfdRaw9x+StufHGP4kkbfqVrEm1uFc+bWnHm/wCiXf1DRxnM24/6Qlpet6Rlna9yy7zP22Zv+GZD8tnt3pI6pzwC9jrsccpeb1HoRh0Ug+lJKXq3T5wWxzmJx/z4XNvy5/VUmNf4quoTh+p2tc1jiQQeNytPS7mv6n1AtJtsUPH/APeFzvU3k6ptvFk02RvcK39Hv+J1PqVg2I4LBHH61Dxb7tXeeYdlfLrr2KMxwNUCfulA9wcS2zmqq0ZgcLIB+i9DOnLwwCPBUva0EbwOCpB575VOsSdzg/ZRzWKWnuyhvd4P8kdak51DgrW6xiyh7xVh/Hfhba9xsFwJHgpet4m05CoPUg2apj/8zOforgvOKIu85CqPWI26CLUN5Y+j9D/4R0/j/wDUUnqBg1npTWxBu93wzQAteRdD1TTAWn9TTS9Z6fOzWaTUaZxFSMIP4XimnrR9U1WmcdoZIW19CqeC/bG+TPNOmfLvbQSM7LyUTTyAjm1HUEUV6Ofw5qqdQCHYWLNQ8B3KxFNFVAReU9Ea4VYw5wm45doFlc+NA4ZSBgqp6lqC/wCW0699sJCp9Ubejy7+cDt/RLRpejyTH9Uz6H0Cv4piSKyVRdIMcfStO0yNZG1llxOFN3qHTaYFmlc18nd57fReddW349jxeuPHJa6qKeDRj4+tkru2IHLkX/nbqdhmjkbBCP0tDQT/ADXAHqAnk3yS7nHuSnNPq2Aj5gjnPpvXG/t+u9g9V9YkGdW/Pho/6J6HrvUpAN2rlN/6qXFaXWRirerfTa6IVcgtJe0uvHifp07ddqZf1SvP1eUVsp5c7KoWdTgYLMgH1K27rWlbe+eMfV4WXNQsi9dOKNkpPUaltHv91TyeoOn1btfpWj/VKAlZOu9ENfE63owD4fdfgLn3NfqM7mfmndTqgTSr5Zx2JBS0vVugS5j67prPZ1j+ySfqRJIBppY9TGeHxO3D+ShMXv2LeO5vyVa6fVmKVpeS5l5Ht7LqfTes0/T9X1fWapxMWyAMI5eacQAuGAmIzG4d7LaC1N1vTwRNh1Wu07Az/D8Wzj2F5rCbMs13LfLjNn28d/L6q6jrZC3RRiJl4DW2fytx9a6i19Ta1rXd2mVt/heN6r1zq5Lj0OkY1hsfxCX39hQ/NoUfqn1Y8bdLK6Fp4EGnYz+y6seHzfnVcWvJ458ke+6brWqAG6UOHurKLrLj+oNK+emdV9dvOOo6wX5kanIdb+0DG3qcjrx87mmvyF1Z8e5+07rN/T3/AP4vCRUjCFIdS0bv/m2nwV4e3qnr6Ntvk0c20XljbP4pRPqn1XC1v730rTyHuWOLSR+U3poSZr3P4+nkPyTQuP2WENcMOj9qJXgrvXepjzq+k6mI/wCiQH+oQ/8A1AhLaJ1cR8Fv/QpLnf8Ah5jF/wDp787b3La8BpJVR6q1N9C1LBDIab+pzdoFFeNR+uY3ca+Rv+7cEX/mgahv/vYni+HSj+hSf9T9LY8Oey+0XHSerHT6xtn5TgrgvWm3TeqdS+KtryH4PkZXR6XUwT6lr2PYaNkbgf5qh/aM/Sv6xC/SuYXfCqQNPBVM6/7b/LzPXsb6dqw5gJKNqZt4wVz3T5iK8J9890vSxvseek926yTwsSz5W/lYi6jSIKIxyACpgrllYaDxxaV1EO/IUwURjr5TX60mXTtZ8MPfs/y3hR2ynNlWTWMd2Rm6dpWejeVUATDILvyixP1bjQlePoVbx6RuRWCndLoYw4HaFv8AW2Sz8VW6fS62faDqpgPYq2j6BI5rS/W6kk5PzlWul07G1TQriCNp7LfSQ/b+3NxemIyadLOQebecptnpLprgDIyQm8/MV0jGhuFj3taw8WlshfaKCP0r0xlu/dmH/dlY709oHEMZooLPHyhW02oGywcpKSe7pynYW6jlepdDiaHuhjY0B1V3ScPTNXphugmkiD//AK5C0mvoV089OB8ocL3RvEjTThwe4Wc+F79c2/peomJ+NNLJ/ueSmun9Igi1Eb5ot0YcC5vkK5JF2c2tfQI4OtwaXTtkf8KNrGOOBXAVrpYI2PDbAAVWHUmGSZGVvB1dwsbuBpWunjZWAqDTzEVZwrODU8ZTyNlXDY2uFAZS2p0rCOOFKLUeMHysdPuwmhuue13TY5N1t/kuc13R4SXfI1dtqjusDCpdTDRKYuq4jUdFbktx9kszo26RrZJNjSaLquvdddqWtZyqvUPs4S+vWT65rUaIwSODH2ATTgKsIcendI827tdlXGrd8SrAwKwk9tWQj1hrAYW7D9EV0hUXAgA9itMsGxyjvGcRJJKxSeQDZ5WJejhe79lsFCBUwVjBQ5SaT2QgiRguJrsLWytGYSKTcMmbSLT5TOneAfmGE8rYsYpbOQE9ATdhVrDQB8q1aI42RmN5cSLdYqin6pJ1YaZ/Cs4ZG1lVUMjQ0U3N8pqKQbxuwO9LRVi6XF2lJZTd2gTzU75SS3taC6UkYU6jr8tzTnylXSFakkL3G+6FJg1aSlTLrULtaabcATXutErAneFgPhYGgx7r70QsaWh3zXXsgNi1sPIKGXYwtWiA5FMQatWEOoqsqmY5HjkINJox0mn1IrnKZbKOyodPLSfhlLinjYdmdY4VbqiGgklOyTBjC0iyeD4VPrpgTQBtPJ03Oq7XXW48Kk1MmSrPXTvcwNPA4VLPZJRfinOF5Hk2ELJwEcQlx9lp5ZD2sqN0zgbYzVuwFB8jW4ahyzucfAQ2MdK7a0WaJSs7/jT3EnKxQKxYV//Z"/>
          <p:cNvSpPr>
            <a:spLocks noChangeAspect="1" noChangeArrowheads="1"/>
          </p:cNvSpPr>
          <p:nvPr/>
        </p:nvSpPr>
        <p:spPr bwMode="auto">
          <a:xfrm>
            <a:off x="3611563" y="1419225"/>
            <a:ext cx="171450" cy="171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8" name="TextBox 19"/>
          <p:cNvSpPr txBox="1">
            <a:spLocks noChangeArrowheads="1"/>
          </p:cNvSpPr>
          <p:nvPr/>
        </p:nvSpPr>
        <p:spPr bwMode="auto">
          <a:xfrm>
            <a:off x="5881688" y="1928813"/>
            <a:ext cx="2786062" cy="113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TW" sz="2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4050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pic>
        <p:nvPicPr>
          <p:cNvPr id="12306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875"/>
            <a:ext cx="579913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5025"/>
            <a:ext cx="4746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752600" y="477739"/>
            <a:ext cx="8915400" cy="2308324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sz="4400" b="1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en-US" altLang="zh-TW" sz="4400" b="1" dirty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lang="zh-TW" altLang="en-US" sz="4400" b="1" dirty="0">
                <a:solidFill>
                  <a:srgbClr val="000000"/>
                </a:solidFill>
                <a:latin typeface="+mj-ea"/>
                <a:ea typeface="+mj-ea"/>
              </a:rPr>
              <a:t>主題 </a:t>
            </a:r>
            <a:r>
              <a:rPr lang="en-US" altLang="zh-TW" sz="4400" b="1">
                <a:solidFill>
                  <a:srgbClr val="000000"/>
                </a:solidFill>
                <a:latin typeface="+mj-ea"/>
                <a:ea typeface="+mj-ea"/>
              </a:rPr>
              <a:t>:  </a:t>
            </a:r>
            <a:r>
              <a:rPr lang="zh-TW" altLang="en-US" sz="4400" b="1" smtClean="0">
                <a:solidFill>
                  <a:srgbClr val="000000"/>
                </a:solidFill>
                <a:latin typeface="+mj-ea"/>
                <a:ea typeface="+mj-ea"/>
              </a:rPr>
              <a:t>這</a:t>
            </a:r>
            <a:r>
              <a:rPr lang="zh-TW" altLang="en-US" sz="4400" b="1" dirty="0">
                <a:solidFill>
                  <a:srgbClr val="000000"/>
                </a:solidFill>
                <a:latin typeface="+mj-ea"/>
                <a:ea typeface="+mj-ea"/>
              </a:rPr>
              <a:t>一</a:t>
            </a:r>
            <a:r>
              <a:rPr lang="zh-TW" altLang="en-US" sz="4400" b="1">
                <a:solidFill>
                  <a:srgbClr val="000000"/>
                </a:solidFill>
                <a:latin typeface="+mj-ea"/>
                <a:ea typeface="+mj-ea"/>
              </a:rPr>
              <a:t>群</a:t>
            </a:r>
            <a:r>
              <a:rPr lang="zh-TW" altLang="en-US" sz="4400" b="1" smtClean="0">
                <a:solidFill>
                  <a:srgbClr val="000000"/>
                </a:solidFill>
                <a:latin typeface="+mj-ea"/>
                <a:ea typeface="+mj-ea"/>
              </a:rPr>
              <a:t>人</a:t>
            </a:r>
            <a:endParaRPr lang="en-US" altLang="zh-TW" sz="4400" b="1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US" altLang="zh-TW" sz="3600" b="1" smtClean="0">
                <a:solidFill>
                  <a:srgbClr val="000000"/>
                </a:solidFill>
                <a:latin typeface="+mj-ea"/>
                <a:ea typeface="+mj-ea"/>
              </a:rPr>
              <a:t>                      A </a:t>
            </a:r>
            <a:r>
              <a:rPr lang="en-US" altLang="zh-TW" sz="3600" b="1">
                <a:solidFill>
                  <a:srgbClr val="000000"/>
                </a:solidFill>
                <a:latin typeface="+mj-ea"/>
                <a:ea typeface="+mj-ea"/>
              </a:rPr>
              <a:t>group </a:t>
            </a:r>
            <a:r>
              <a:rPr lang="en-US" altLang="zh-TW" sz="3600" b="1" smtClean="0">
                <a:solidFill>
                  <a:srgbClr val="000000"/>
                </a:solidFill>
                <a:latin typeface="+mj-ea"/>
                <a:ea typeface="+mj-ea"/>
              </a:rPr>
              <a:t>of people called by God</a:t>
            </a:r>
          </a:p>
          <a:p>
            <a:pPr lvl="1" eaLnBrk="1" hangingPunct="1">
              <a:spcBef>
                <a:spcPct val="0"/>
              </a:spcBef>
              <a:buNone/>
              <a:defRPr/>
            </a:pPr>
            <a:endParaRPr lang="en-US" altLang="zh-TW" sz="1800" b="1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zh-TW" altLang="en-US" sz="4400" b="1" smtClean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zh-TW" altLang="en-US" sz="4400" b="1">
                <a:solidFill>
                  <a:srgbClr val="000000"/>
                </a:solidFill>
                <a:latin typeface="+mj-ea"/>
                <a:ea typeface="+mj-ea"/>
              </a:rPr>
              <a:t>經</a:t>
            </a:r>
            <a:r>
              <a:rPr lang="zh-TW" altLang="en-US" sz="4400" b="1" smtClean="0">
                <a:solidFill>
                  <a:srgbClr val="000000"/>
                </a:solidFill>
                <a:latin typeface="+mj-ea"/>
                <a:ea typeface="+mj-ea"/>
              </a:rPr>
              <a:t>節 </a:t>
            </a:r>
            <a:r>
              <a:rPr lang="en-US" altLang="zh-TW" sz="4400" b="1" smtClean="0">
                <a:solidFill>
                  <a:srgbClr val="000000"/>
                </a:solidFill>
                <a:latin typeface="+mj-ea"/>
              </a:rPr>
              <a:t>: </a:t>
            </a:r>
            <a:r>
              <a:rPr lang="zh-TW" altLang="en-US" sz="4400" b="1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TW" altLang="en-US" sz="4400" b="1" dirty="0">
                <a:solidFill>
                  <a:srgbClr val="000000"/>
                </a:solidFill>
                <a:latin typeface="+mj-ea"/>
                <a:ea typeface="+mj-ea"/>
              </a:rPr>
              <a:t>腓立比</a:t>
            </a:r>
            <a:r>
              <a:rPr lang="zh-TW" altLang="en-US" sz="4400" b="1">
                <a:solidFill>
                  <a:srgbClr val="000000"/>
                </a:solidFill>
                <a:latin typeface="+mj-ea"/>
                <a:ea typeface="+mj-ea"/>
              </a:rPr>
              <a:t>書 </a:t>
            </a:r>
            <a:r>
              <a:rPr lang="en-US" altLang="zh-TW" sz="4400" b="1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zh-TW" sz="4400" b="1" smtClean="0">
                <a:solidFill>
                  <a:srgbClr val="000000"/>
                </a:solidFill>
                <a:latin typeface="+mj-ea"/>
                <a:ea typeface="+mj-ea"/>
              </a:rPr>
              <a:t>1 : 1-2               </a:t>
            </a:r>
            <a:endParaRPr lang="en-US" altLang="zh-TW" sz="44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27654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27655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FF00"/>
                </a:solidFill>
                <a:ea typeface="KaiTi" panose="02010609060101010101" pitchFamily="49" charset="-122"/>
              </a:rPr>
              <a:t>羅</a:t>
            </a:r>
            <a:r>
              <a:rPr lang="en-US" altLang="zh-TW" sz="3600" b="1">
                <a:solidFill>
                  <a:srgbClr val="FFFF00"/>
                </a:solidFill>
                <a:ea typeface="KaiTi" panose="02010609060101010101" pitchFamily="49" charset="-122"/>
              </a:rPr>
              <a:t>1:1 </a:t>
            </a:r>
            <a:r>
              <a:rPr lang="zh-TW" altLang="en-US" sz="3600" b="1">
                <a:solidFill>
                  <a:srgbClr val="FFFF00"/>
                </a:solidFill>
                <a:ea typeface="KaiTi" panose="02010609060101010101" pitchFamily="49" charset="-122"/>
              </a:rPr>
              <a:t>基督耶穌的僕人保羅和提摩太寫信給凡住腓立比、在</a:t>
            </a:r>
            <a:endParaRPr lang="en-US" altLang="zh-TW" sz="3600" b="1">
              <a:solidFill>
                <a:srgbClr val="FFFF00"/>
              </a:solidFill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FFFF00"/>
                </a:solidFill>
                <a:ea typeface="KaiTi" panose="02010609060101010101" pitchFamily="49" charset="-122"/>
              </a:rPr>
              <a:t> </a:t>
            </a:r>
            <a:r>
              <a:rPr lang="zh-TW" altLang="en-US" sz="3600" b="1">
                <a:solidFill>
                  <a:srgbClr val="FFFF00"/>
                </a:solidFill>
                <a:ea typeface="KaiTi" panose="02010609060101010101" pitchFamily="49" charset="-122"/>
              </a:rPr>
              <a:t>基督耶穌裡的眾聖徒，和諸位監督，諸位執事。</a:t>
            </a:r>
            <a:endParaRPr lang="en-US" altLang="zh-TW" sz="3600" b="1">
              <a:solidFill>
                <a:srgbClr val="FFFF00"/>
              </a:solidFill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600" b="1">
              <a:solidFill>
                <a:srgbClr val="FFFF00"/>
              </a:solidFill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bg1"/>
                </a:solidFill>
                <a:ea typeface="KaiTi" panose="02010609060101010101" pitchFamily="49" charset="-122"/>
              </a:rPr>
              <a:t> </a:t>
            </a:r>
            <a:r>
              <a:rPr lang="en-US" altLang="zh-TW" sz="3400" b="1">
                <a:solidFill>
                  <a:schemeClr val="bg1"/>
                </a:solidFill>
                <a:ea typeface="KaiTi" panose="02010609060101010101" pitchFamily="49" charset="-122"/>
              </a:rPr>
              <a:t>《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這一群人</a:t>
            </a:r>
            <a:r>
              <a:rPr lang="en-US" altLang="zh-TW" sz="3400" b="1">
                <a:solidFill>
                  <a:schemeClr val="bg1"/>
                </a:solidFill>
                <a:ea typeface="KaiTi" panose="02010609060101010101" pitchFamily="49" charset="-122"/>
              </a:rPr>
              <a:t>》</a:t>
            </a:r>
            <a:r>
              <a:rPr lang="zh-TW" altLang="en-US" sz="3400" b="1">
                <a:solidFill>
                  <a:schemeClr val="bg1"/>
                </a:solidFill>
                <a:ea typeface="KaiTi" panose="02010609060101010101" pitchFamily="49" charset="-122"/>
              </a:rPr>
              <a:t> </a:t>
            </a:r>
            <a:endParaRPr lang="en-US" altLang="zh-TW" sz="3400" b="1">
              <a:solidFill>
                <a:schemeClr val="bg1"/>
              </a:solidFill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寫信的人 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	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保羅  提摩太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                     *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基督耶穌的僕人   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基督耶穌是主人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 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 收信的人 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	1.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凡住腓立比的眾聖徒 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                   		*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聖徒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–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分別出來、獻給神的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               	2.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諸位監督    諸位執事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                   	    	*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監督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                   	   	*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執事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29702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29703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保羅與提摩</a:t>
            </a:r>
            <a:r>
              <a:rPr lang="zh-CN" altLang="en-US" sz="32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太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是基督耶穌的僕人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         *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最尊貴（蒙福）的僕人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-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主人是主耶穌基督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收信人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.1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 ：在基督耶穌裡的聖徒 （聖徒：分別出來獻給神的）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         *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我們也都是基督耶穌的僕人，也都是聖徒 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                </a:t>
            </a:r>
          </a:p>
          <a:p>
            <a:pPr eaLnBrk="1" hangingPunct="1">
              <a:defRPr/>
            </a:pPr>
            <a:r>
              <a:rPr lang="en-US" altLang="zh-TW" sz="1050" b="1" dirty="0">
                <a:solidFill>
                  <a:schemeClr val="bg1"/>
                </a:solidFill>
                <a:latin typeface="+mj-ea"/>
                <a:ea typeface="+mj-ea"/>
              </a:rPr>
              <a:t>      	</a:t>
            </a:r>
          </a:p>
          <a:p>
            <a:pPr eaLnBrk="1" hangingPunct="1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《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註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》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基督徒（基督的跟隨者），門徒（基督的跟隨者）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徒</a:t>
            </a:r>
            <a:r>
              <a:rPr lang="en-US" altLang="zh-TW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11:26 </a:t>
            </a:r>
            <a:r>
              <a:rPr lang="zh-TW" altLang="en-US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找著了，就帶他到安提阿去。他們足有一年的工夫和</a:t>
            </a:r>
            <a:endParaRPr lang="en-US" altLang="zh-TW" sz="32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教會一同聚集，教訓了許多人。門徒稱為「基督徒」是從安提阿</a:t>
            </a:r>
            <a:endParaRPr lang="en-US" altLang="zh-TW" sz="32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起首。</a:t>
            </a:r>
            <a:endParaRPr lang="en-US" altLang="zh-TW" sz="32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新細明體" panose="02020500000000000000" pitchFamily="18" charset="-120"/>
              </a:rPr>
              <a:t>		            </a:t>
            </a:r>
            <a:r>
              <a:rPr lang="zh-TW" altLang="en-US" sz="3200" b="1" dirty="0">
                <a:solidFill>
                  <a:prstClr val="white"/>
                </a:solidFill>
                <a:latin typeface="新細明體" panose="02020500000000000000" pitchFamily="18" charset="-120"/>
              </a:rPr>
              <a:t>聖徒  </a:t>
            </a:r>
            <a:r>
              <a:rPr lang="en-US" altLang="zh-TW" sz="3200" b="1" dirty="0">
                <a:solidFill>
                  <a:prstClr val="white"/>
                </a:solidFill>
                <a:latin typeface="新細明體" panose="02020500000000000000" pitchFamily="18" charset="-120"/>
              </a:rPr>
              <a:t>= </a:t>
            </a:r>
            <a:r>
              <a:rPr lang="zh-TW" altLang="en-US" sz="3200" b="1" dirty="0">
                <a:solidFill>
                  <a:prstClr val="white"/>
                </a:solidFill>
                <a:latin typeface="新細明體" panose="02020500000000000000" pitchFamily="18" charset="-120"/>
              </a:rPr>
              <a:t>基督徒  </a:t>
            </a:r>
            <a:r>
              <a:rPr lang="en-US" altLang="zh-TW" sz="3200" b="1" dirty="0">
                <a:solidFill>
                  <a:prstClr val="white"/>
                </a:solidFill>
                <a:latin typeface="新細明體" panose="02020500000000000000" pitchFamily="18" charset="-120"/>
              </a:rPr>
              <a:t>= </a:t>
            </a:r>
            <a:r>
              <a:rPr lang="zh-TW" altLang="en-US" sz="3200" b="1" dirty="0">
                <a:solidFill>
                  <a:prstClr val="white"/>
                </a:solidFill>
                <a:latin typeface="新細明體" panose="02020500000000000000" pitchFamily="18" charset="-120"/>
              </a:rPr>
              <a:t>門徒 </a:t>
            </a:r>
            <a:endParaRPr lang="en-US" altLang="zh-TW" sz="3200" b="1" dirty="0">
              <a:solidFill>
                <a:prstClr val="white"/>
              </a:solidFill>
              <a:latin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en-US" altLang="zh-TW" sz="2400" b="1" dirty="0">
                <a:solidFill>
                  <a:prstClr val="white"/>
                </a:solidFill>
                <a:latin typeface="新細明體" panose="02020500000000000000" pitchFamily="18" charset="-120"/>
                <a:ea typeface="KaiTi" panose="02010609060101010101" pitchFamily="49" charset="-122"/>
              </a:rPr>
              <a:t>	</a:t>
            </a:r>
            <a:r>
              <a:rPr lang="en-US" altLang="zh-TW" sz="2800" b="1" dirty="0">
                <a:solidFill>
                  <a:prstClr val="white"/>
                </a:solidFill>
                <a:latin typeface="新細明體" panose="02020500000000000000" pitchFamily="18" charset="-120"/>
                <a:ea typeface="KaiTi" panose="02010609060101010101" pitchFamily="49" charset="-122"/>
              </a:rPr>
              <a:t>		</a:t>
            </a:r>
            <a:endParaRPr lang="en-US" altLang="zh-TW" sz="28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 **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教會：這一群人（</a:t>
            </a:r>
            <a:r>
              <a:rPr lang="zh-TW" altLang="en-US" sz="3200" b="1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</a:rPr>
              <a:t>住在腓立比的人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，</a:t>
            </a:r>
            <a:r>
              <a:rPr lang="zh-TW" altLang="en-US" sz="3200" b="1" dirty="0">
                <a:solidFill>
                  <a:schemeClr val="bg1"/>
                </a:solidFill>
                <a:highlight>
                  <a:srgbClr val="FF0000"/>
                </a:highlight>
                <a:latin typeface="+mj-ea"/>
                <a:ea typeface="+mj-ea"/>
              </a:rPr>
              <a:t>我們這一群人，</a:t>
            </a:r>
            <a:r>
              <a:rPr lang="en-US" altLang="zh-TW" sz="3200" b="1" dirty="0">
                <a:solidFill>
                  <a:schemeClr val="bg1"/>
                </a:solidFill>
                <a:highlight>
                  <a:srgbClr val="FF0000"/>
                </a:highlight>
                <a:latin typeface="+mj-ea"/>
                <a:ea typeface="+mj-ea"/>
              </a:rPr>
              <a:t>…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）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     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上帝呼召我們：接受主耶穌基督成為我們生命的主 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                                 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一生跟隨祂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31750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31751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收信人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.2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：負責某些負事的同工（帶職稱的）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b="1">
                <a:solidFill>
                  <a:schemeClr val="bg1"/>
                </a:solidFill>
                <a:latin typeface="PMingLiU" pitchFamily="18" charset="-120"/>
              </a:rPr>
              <a:t>       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監督（長老  牧者），他們負責的事工：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    *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照看 弟兄姐妹的生活  屬靈的生命  服事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    *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帶領  關心  建造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彼前</a:t>
            </a:r>
            <a:r>
              <a:rPr lang="en-US" altLang="zh-TW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2:25 </a:t>
            </a: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你們從前好像迷路的羊，如今卻歸到你們靈魂的牧人</a:t>
            </a:r>
            <a:endParaRPr lang="en-US" altLang="zh-TW" sz="32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監督了。</a:t>
            </a:r>
            <a:endParaRPr lang="en-US" altLang="zh-TW" sz="32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FFFF"/>
                </a:solidFill>
                <a:latin typeface="PMingLiU" pitchFamily="18" charset="-12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z="3200" b="1">
                <a:solidFill>
                  <a:srgbClr val="FFFFFF"/>
                </a:solidFill>
                <a:latin typeface="PMingLiU" pitchFamily="18" charset="-120"/>
              </a:rPr>
              <a:t> </a:t>
            </a:r>
            <a:r>
              <a:rPr lang="zh-TW" altLang="en-US" sz="3200" b="1">
                <a:solidFill>
                  <a:srgbClr val="FFFFFF"/>
                </a:solidFill>
                <a:latin typeface="PMingLiU" pitchFamily="18" charset="-120"/>
              </a:rPr>
              <a:t>執事，他們負責的事工：</a:t>
            </a:r>
            <a:endParaRPr lang="en-US" altLang="zh-TW" sz="32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rgbClr val="FFFFFF"/>
                </a:solidFill>
                <a:latin typeface="PMingLiU" pitchFamily="18" charset="-120"/>
              </a:rPr>
              <a:t>         * </a:t>
            </a:r>
            <a:r>
              <a:rPr lang="zh-TW" altLang="en-US" sz="3200" b="1">
                <a:solidFill>
                  <a:srgbClr val="FFFFFF"/>
                </a:solidFill>
                <a:latin typeface="PMingLiU" pitchFamily="18" charset="-120"/>
              </a:rPr>
              <a:t>為一般性需要而設的的職稱</a:t>
            </a:r>
            <a:endParaRPr lang="en-US" altLang="zh-TW" sz="32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**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現今：別讓職稱影響了服事的內容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《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例如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》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活水教會（某些教會）只有執事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           -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鼓勵更多人能主動   關心其他人的　生活　生命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33798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33799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920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                        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*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 常常聽到  事工，同工  這些詞語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　                    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-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 神真的只是要這一群人服事（做事）？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　　　  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	   《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我們分別出來　只是要做事？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　　　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		     《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我們被呼召　　只是做事？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》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                            《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跟隨耶穌基督只是做事？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35846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35847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8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9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15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600" b="1">
                <a:solidFill>
                  <a:srgbClr val="FFFFFF"/>
                </a:solidFill>
                <a:latin typeface="Arial" panose="020B0604020202020204" pitchFamily="34" charset="0"/>
              </a:rPr>
              <a:t>今天的主題經節</a:t>
            </a: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zh-TW" altLang="en-US" sz="3600" b="1">
                <a:solidFill>
                  <a:srgbClr val="FFFF00"/>
                </a:solidFill>
                <a:ea typeface="KaiTi" panose="02010609060101010101" pitchFamily="49" charset="-122"/>
              </a:rPr>
              <a:t>腓 </a:t>
            </a:r>
            <a:r>
              <a:rPr lang="en-US" altLang="zh-TW" sz="3600" b="1">
                <a:solidFill>
                  <a:srgbClr val="FFFF00"/>
                </a:solidFill>
                <a:ea typeface="KaiTi" panose="02010609060101010101" pitchFamily="49" charset="-122"/>
              </a:rPr>
              <a:t>1:1 </a:t>
            </a:r>
            <a:r>
              <a:rPr lang="zh-TW" altLang="en-US" sz="3600" b="1">
                <a:solidFill>
                  <a:srgbClr val="FFFF00"/>
                </a:solidFill>
                <a:ea typeface="KaiTi" panose="02010609060101010101" pitchFamily="49" charset="-122"/>
              </a:rPr>
              <a:t>基督耶穌的僕人保羅和提摩太</a:t>
            </a:r>
            <a:r>
              <a:rPr lang="zh-TW" altLang="en-US" sz="4400" b="1" i="1" u="sng">
                <a:solidFill>
                  <a:schemeClr val="bg1"/>
                </a:solidFill>
                <a:ea typeface="KaiTi" panose="02010609060101010101" pitchFamily="49" charset="-122"/>
              </a:rPr>
              <a:t>寫信 </a:t>
            </a:r>
            <a:r>
              <a:rPr lang="zh-TW" altLang="en-US" sz="3600" b="1">
                <a:solidFill>
                  <a:srgbClr val="FFFF00"/>
                </a:solidFill>
                <a:ea typeface="KaiTi" panose="02010609060101010101" pitchFamily="49" charset="-122"/>
              </a:rPr>
              <a:t>給凡住腓立比、在基督耶穌裡的眾聖徒，和諸位監督，諸位執事。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FFFF00"/>
                </a:solidFill>
                <a:ea typeface="KaiTi" panose="02010609060101010101" pitchFamily="49" charset="-122"/>
              </a:rPr>
              <a:t>1:2 </a:t>
            </a:r>
            <a:r>
              <a:rPr lang="zh-TW" altLang="en-US" sz="3600" b="1">
                <a:solidFill>
                  <a:srgbClr val="FFFF00"/>
                </a:solidFill>
                <a:ea typeface="KaiTi" panose="02010609060101010101" pitchFamily="49" charset="-122"/>
              </a:rPr>
              <a:t>願恩惠、平安從　神我們的父並主耶穌基督歸與你們！</a:t>
            </a:r>
            <a:endParaRPr lang="en-US" altLang="zh-TW" sz="3100" b="1">
              <a:solidFill>
                <a:srgbClr val="FFFF00"/>
              </a:solidFill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37894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37895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15800" cy="69024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600" b="1">
                <a:solidFill>
                  <a:schemeClr val="bg1"/>
                </a:solidFill>
                <a:latin typeface="PMingLiU" pitchFamily="18" charset="-120"/>
              </a:rPr>
              <a:t>榜樣 </a:t>
            </a:r>
            <a:r>
              <a:rPr lang="en-US" altLang="zh-TW" sz="3600" b="1">
                <a:solidFill>
                  <a:schemeClr val="bg1"/>
                </a:solidFill>
                <a:latin typeface="PMingLiU" pitchFamily="18" charset="-120"/>
              </a:rPr>
              <a:t>(</a:t>
            </a:r>
            <a:r>
              <a:rPr lang="zh-TW" altLang="en-US" sz="3600" b="1">
                <a:solidFill>
                  <a:schemeClr val="bg1"/>
                </a:solidFill>
                <a:latin typeface="PMingLiU" pitchFamily="18" charset="-120"/>
              </a:rPr>
              <a:t>不一定只是做事的榜樣）</a:t>
            </a:r>
            <a:r>
              <a:rPr lang="en-US" altLang="zh-TW" sz="3600" b="1">
                <a:solidFill>
                  <a:schemeClr val="bg1"/>
                </a:solidFill>
                <a:latin typeface="PMingLiU" pitchFamily="18" charset="-120"/>
              </a:rPr>
              <a:t>         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600" b="1">
                <a:solidFill>
                  <a:srgbClr val="FFFFFF"/>
                </a:solidFill>
                <a:latin typeface="Arial" panose="020B0604020202020204" pitchFamily="34" charset="0"/>
              </a:rPr>
              <a:t> 張爸爸</a:t>
            </a: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600" b="1">
                <a:solidFill>
                  <a:srgbClr val="FFFFFF"/>
                </a:solidFill>
                <a:latin typeface="Arial" panose="020B0604020202020204" pitchFamily="34" charset="0"/>
              </a:rPr>
              <a:t> 張媽媽</a:t>
            </a: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600" b="1">
                <a:solidFill>
                  <a:srgbClr val="FFFFFF"/>
                </a:solidFill>
                <a:latin typeface="Arial" panose="020B0604020202020204" pitchFamily="34" charset="0"/>
              </a:rPr>
              <a:t> 有位長輩</a:t>
            </a: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600" b="1">
                <a:solidFill>
                  <a:srgbClr val="FFFFFF"/>
                </a:solidFill>
                <a:latin typeface="Arial" panose="020B0604020202020204" pitchFamily="34" charset="0"/>
              </a:rPr>
              <a:t> 活水教會的關懷同工</a:t>
            </a: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3600" b="1">
                <a:solidFill>
                  <a:srgbClr val="FFFFFF"/>
                </a:solidFill>
                <a:latin typeface="Arial" panose="020B0604020202020204" pitchFamily="34" charset="0"/>
              </a:rPr>
              <a:t> …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>
            <a:alpha val="968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39942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39943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45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1066800" y="152400"/>
            <a:ext cx="10439400" cy="6678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AutoNum type="arabicPeriod" startAt="2"/>
            </a:pPr>
            <a:r>
              <a:rPr lang="zh-TW" altLang="en-US" sz="4800" b="1">
                <a:solidFill>
                  <a:srgbClr val="FFFFFF"/>
                </a:solidFill>
                <a:latin typeface="PMingLiU" pitchFamily="18" charset="-120"/>
              </a:rPr>
              <a:t>生命</a:t>
            </a:r>
            <a:endParaRPr lang="en-US" altLang="zh-TW" sz="4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徒</a:t>
            </a:r>
            <a:r>
              <a:rPr lang="en-US" altLang="zh-TW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6:2 </a:t>
            </a: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十二使徒叫眾門徒來，對他們說：「我們撇下　神的道去管理飯食，原是不合宜的。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6:3 </a:t>
            </a: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所以弟兄們，當從你們中間選出七個有</a:t>
            </a:r>
            <a:r>
              <a:rPr lang="zh-TW" altLang="en-US" sz="40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好名聲</a:t>
            </a: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endParaRPr lang="en-US" altLang="zh-TW" sz="32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被聖靈充滿</a:t>
            </a: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40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智慧充足</a:t>
            </a: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的人，我們就派他們管理這事。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6:4 </a:t>
            </a: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但我們要</a:t>
            </a:r>
            <a:r>
              <a:rPr lang="zh-TW" altLang="en-US" sz="44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專心</a:t>
            </a: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zh-TW" altLang="en-US" sz="44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祈禱、傳道</a:t>
            </a: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為事。」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6:5 </a:t>
            </a:r>
            <a:r>
              <a:rPr lang="zh-TW" altLang="en-US" sz="44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大眾都喜悅</a:t>
            </a:r>
            <a:r>
              <a:rPr lang="zh-TW" altLang="en-US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這話，就揀選了司提反，乃是大有信心、聖靈充滿的人，又揀選腓利、</a:t>
            </a:r>
            <a:r>
              <a:rPr lang="en-US" altLang="zh-TW" sz="32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b="1">
                <a:solidFill>
                  <a:srgbClr val="FFFFFF"/>
                </a:solidFill>
                <a:latin typeface="PMingLiU" pitchFamily="18" charset="-120"/>
              </a:rPr>
              <a:t>　　</a:t>
            </a:r>
            <a:endParaRPr lang="en-US" altLang="zh-TW" sz="4800" b="1">
              <a:solidFill>
                <a:srgbClr val="FFFFFF"/>
              </a:solidFill>
              <a:latin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41990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41991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92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93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1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保羅的生命 與 做事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徒</a:t>
            </a: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20:17 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保羅從米利都打發人往以弗所去，請教會的長老來。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20:18 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他們來了，保羅就說：「你們知道，自從我到亞細亞的日子以來，在你們中間</a:t>
            </a:r>
            <a:r>
              <a:rPr lang="zh-TW" altLang="en-US" sz="34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始終為人如何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20:19 </a:t>
            </a:r>
            <a:r>
              <a:rPr lang="zh-TW" altLang="en-US" sz="34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服事主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34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凡事謙卑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34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眼中流淚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zh-TW" altLang="en-US" sz="34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20:20 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你們也知道，</a:t>
            </a:r>
            <a:r>
              <a:rPr lang="zh-TW" altLang="en-US" sz="34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凡與你們有益的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，我沒有一樣避諱不說的，或在眾人面前，或在各人家裡，我都</a:t>
            </a:r>
            <a:r>
              <a:rPr lang="zh-TW" altLang="en-US" sz="3400" b="1" u="sng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教導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你們；</a:t>
            </a:r>
            <a:endParaRPr lang="en-US" altLang="zh-TW" sz="34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400" b="1">
                <a:solidFill>
                  <a:srgbClr val="FFFFFF"/>
                </a:solidFill>
                <a:latin typeface="Arial" panose="020B0604020202020204" pitchFamily="34" charset="0"/>
              </a:rPr>
              <a:t>原來：生命在服事之前</a:t>
            </a:r>
            <a:endParaRPr lang="en-US" altLang="zh-TW" sz="34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FF"/>
                </a:solidFill>
                <a:latin typeface="Arial" panose="020B0604020202020204" pitchFamily="34" charset="0"/>
              </a:rPr>
              <a:t>     * </a:t>
            </a:r>
            <a:r>
              <a:rPr lang="zh-TW" altLang="en-US" sz="3400" b="1">
                <a:solidFill>
                  <a:srgbClr val="FFFFFF"/>
                </a:solidFill>
                <a:latin typeface="Arial" panose="020B0604020202020204" pitchFamily="34" charset="0"/>
              </a:rPr>
              <a:t>或是說：神看重我們的生命  超過  做事</a:t>
            </a:r>
            <a:endParaRPr lang="en-US" altLang="zh-TW" sz="34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FF"/>
                </a:solidFill>
                <a:latin typeface="Arial" panose="020B0604020202020204" pitchFamily="34" charset="0"/>
              </a:rPr>
              <a:t>     * </a:t>
            </a:r>
            <a:r>
              <a:rPr lang="zh-TW" altLang="en-US" sz="3400" b="1">
                <a:solidFill>
                  <a:srgbClr val="FFFFFF"/>
                </a:solidFill>
                <a:latin typeface="Arial" panose="020B0604020202020204" pitchFamily="34" charset="0"/>
              </a:rPr>
              <a:t>或是說：生命是事奉的根基之一</a:t>
            </a:r>
            <a:endParaRPr lang="en-US" altLang="zh-TW" sz="34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FF"/>
                </a:solidFill>
                <a:latin typeface="Arial" panose="020B0604020202020204" pitchFamily="34" charset="0"/>
              </a:rPr>
              <a:t>     * </a:t>
            </a:r>
            <a:r>
              <a:rPr lang="zh-TW" altLang="en-US" sz="3400" b="1">
                <a:solidFill>
                  <a:srgbClr val="FFFFFF"/>
                </a:solidFill>
                <a:latin typeface="Arial" panose="020B0604020202020204" pitchFamily="34" charset="0"/>
              </a:rPr>
              <a:t>很多時候：生命的見證也是一種服事</a:t>
            </a:r>
            <a:endParaRPr lang="en-US" altLang="zh-TW" sz="3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44038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44039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40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1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TW" sz="105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保羅如何在腓立比書的開始介紹自己（和提摩太）</a:t>
            </a:r>
            <a:endParaRPr lang="en-US" altLang="zh-TW" sz="36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4763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 我們是基督耶穌的</a:t>
            </a:r>
            <a:r>
              <a:rPr lang="zh-TW" altLang="en-US" sz="3600" b="1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</a:rPr>
              <a:t>僕人</a:t>
            </a:r>
            <a:r>
              <a:rPr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（沒有把自己看成是</a:t>
            </a:r>
            <a:r>
              <a:rPr lang="zh-TW" altLang="en-US" sz="3600" b="1" dirty="0">
                <a:solidFill>
                  <a:schemeClr val="bg1"/>
                </a:solidFill>
                <a:highlight>
                  <a:srgbClr val="FF0000"/>
                </a:highlight>
                <a:latin typeface="+mj-ea"/>
                <a:ea typeface="+mj-ea"/>
              </a:rPr>
              <a:t>領袖</a:t>
            </a:r>
            <a:r>
              <a:rPr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！） </a:t>
            </a:r>
            <a:endParaRPr lang="en-US" altLang="zh-TW" sz="36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腓</a:t>
            </a:r>
            <a:r>
              <a:rPr lang="en-US" altLang="zh-TW" sz="3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1:1 </a:t>
            </a:r>
            <a:r>
              <a:rPr lang="zh-TW" altLang="en-US" sz="3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基督耶穌的僕人保羅和提摩太寫信給凡住腓立比、在</a:t>
            </a:r>
          </a:p>
          <a:p>
            <a:pPr eaLnBrk="1" hangingPunct="1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基督耶穌裡的眾聖徒，和諸位監督，諸位執事。</a:t>
            </a:r>
          </a:p>
          <a:p>
            <a:pPr eaLnBrk="1" hangingPunct="1">
              <a:defRPr/>
            </a:pPr>
            <a:endParaRPr lang="en-US" altLang="zh-TW" sz="1400" b="1" dirty="0">
              <a:solidFill>
                <a:prstClr val="white"/>
              </a:solidFill>
            </a:endParaRPr>
          </a:p>
          <a:p>
            <a:pPr eaLnBrk="1" hangingPunct="1">
              <a:defRPr/>
            </a:pPr>
            <a:r>
              <a:rPr lang="en-US" altLang="zh-TW" sz="3600" b="1" dirty="0">
                <a:solidFill>
                  <a:prstClr val="white"/>
                </a:solidFill>
              </a:rPr>
              <a:t>         </a:t>
            </a:r>
            <a:r>
              <a:rPr lang="zh-TW" altLang="en-US" sz="3600" b="1" dirty="0">
                <a:solidFill>
                  <a:prstClr val="white"/>
                </a:solidFill>
              </a:rPr>
              <a:t>** 保羅的生命：謙卑  順服  尊主為大     </a:t>
            </a:r>
          </a:p>
          <a:p>
            <a:pPr eaLnBrk="1" hangingPunct="1">
              <a:defRPr/>
            </a:pPr>
            <a:r>
              <a:rPr lang="zh-TW" altLang="en-US" sz="3600" b="1" dirty="0">
                <a:solidFill>
                  <a:prstClr val="white"/>
                </a:solidFill>
              </a:rPr>
              <a:t>                               在被囚禁時，仍然喜樂，關心許多人</a:t>
            </a:r>
          </a:p>
          <a:p>
            <a:pPr eaLnBrk="1" hangingPunct="1">
              <a:defRPr/>
            </a:pPr>
            <a:r>
              <a:rPr lang="zh-TW" altLang="en-US" sz="3600" b="1" dirty="0">
                <a:solidFill>
                  <a:prstClr val="white"/>
                </a:solidFill>
              </a:rPr>
              <a:t>                               常常想到別人，高舉別人</a:t>
            </a:r>
          </a:p>
          <a:p>
            <a:pPr eaLnBrk="1" hangingPunct="1">
              <a:defRPr/>
            </a:pPr>
            <a:r>
              <a:rPr lang="zh-TW" altLang="en-US" sz="3600" b="1" dirty="0">
                <a:solidFill>
                  <a:prstClr val="white"/>
                </a:solidFill>
              </a:rPr>
              <a:t>                                 （寫信人：把提摩太也提出來！）</a:t>
            </a:r>
          </a:p>
          <a:p>
            <a:pPr eaLnBrk="1" hangingPunct="1">
              <a:defRPr/>
            </a:pPr>
            <a:r>
              <a:rPr lang="zh-TW" altLang="en-US" sz="3600" b="1" dirty="0">
                <a:solidFill>
                  <a:prstClr val="white"/>
                </a:solidFill>
              </a:rPr>
              <a:t>                               還有 </a:t>
            </a:r>
            <a:r>
              <a:rPr lang="en-US" altLang="zh-TW" sz="3600" b="1" dirty="0">
                <a:solidFill>
                  <a:prstClr val="white"/>
                </a:solidFill>
              </a:rPr>
              <a:t>…    </a:t>
            </a:r>
          </a:p>
          <a:p>
            <a:pPr eaLnBrk="1" hangingPunct="1">
              <a:defRPr/>
            </a:pPr>
            <a:r>
              <a:rPr lang="en-US" altLang="zh-TW" sz="2400" b="1" dirty="0">
                <a:solidFill>
                  <a:prstClr val="white"/>
                </a:solidFill>
              </a:rPr>
              <a:t>    </a:t>
            </a:r>
          </a:p>
          <a:p>
            <a:pPr eaLnBrk="1" hangingPunct="1">
              <a:defRPr/>
            </a:pPr>
            <a:r>
              <a:rPr lang="en-US" altLang="zh-TW" sz="3600" b="1" dirty="0">
                <a:solidFill>
                  <a:prstClr val="white"/>
                </a:solidFill>
              </a:rPr>
              <a:t>《</a:t>
            </a:r>
            <a:r>
              <a:rPr lang="zh-TW" altLang="en-US" sz="3600" b="1" dirty="0">
                <a:solidFill>
                  <a:prstClr val="white"/>
                </a:solidFill>
              </a:rPr>
              <a:t>既然如此：牧師可以擦桌子嗎？</a:t>
            </a:r>
            <a:r>
              <a:rPr lang="en-US" altLang="zh-TW" sz="3600" b="1" dirty="0">
                <a:solidFill>
                  <a:prstClr val="white"/>
                </a:solidFill>
              </a:rPr>
              <a:t>》  </a:t>
            </a:r>
          </a:p>
          <a:p>
            <a:pPr marL="461963" eaLnBrk="1" hangingPunct="1">
              <a:buFont typeface="Arial" panose="020B0604020202020204" pitchFamily="34" charset="0"/>
              <a:buChar char="•"/>
              <a:defRPr/>
            </a:pPr>
            <a:endParaRPr lang="en-US" altLang="zh-TW" sz="3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46086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46087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8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9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1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FF00"/>
                </a:solidFill>
                <a:ea typeface="KaiTi" panose="02010609060101010101" pitchFamily="49" charset="-122"/>
              </a:rPr>
              <a:t>羅</a:t>
            </a:r>
            <a:r>
              <a:rPr lang="en-US" altLang="zh-TW" sz="3600" b="1">
                <a:solidFill>
                  <a:srgbClr val="FFFF00"/>
                </a:solidFill>
                <a:ea typeface="KaiTi" panose="02010609060101010101" pitchFamily="49" charset="-122"/>
              </a:rPr>
              <a:t>1:2 </a:t>
            </a:r>
            <a:r>
              <a:rPr lang="zh-TW" altLang="en-US" sz="3600" b="1">
                <a:solidFill>
                  <a:srgbClr val="FFFF00"/>
                </a:solidFill>
                <a:ea typeface="KaiTi" panose="02010609060101010101" pitchFamily="49" charset="-122"/>
              </a:rPr>
              <a:t>願恩惠、平安從　神我們的父並主耶穌基督歸與你們</a:t>
            </a:r>
            <a:r>
              <a:rPr lang="zh-TW" altLang="en-US" sz="3200" b="1">
                <a:solidFill>
                  <a:srgbClr val="FFFF00"/>
                </a:solidFill>
                <a:ea typeface="KaiTi" panose="02010609060101010101" pitchFamily="49" charset="-122"/>
              </a:rPr>
              <a:t>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0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 這是當時的信件的問候語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 保羅的十三封書信的問候語中都有  「願恩惠、平安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…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  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*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恩惠：從神來的恩典，免費的禮物（帶著喜樂．．．）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  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*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平安：與神恢復和好的關係，帶出的生命中的平靜安穩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　　　　（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*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人和人的和睦）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                           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2768600"/>
            <a:ext cx="11125200" cy="1668463"/>
            <a:chOff x="304800" y="2768600"/>
            <a:chExt cx="11125200" cy="1668463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3124200"/>
              <a:ext cx="2590800" cy="10779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chemeClr val="bg1"/>
                  </a:solidFill>
                  <a:latin typeface="PMingLiU" pitchFamily="18" charset="-120"/>
                </a:rPr>
                <a:t>             </a:t>
              </a:r>
              <a:r>
                <a:rPr lang="zh-TW" altLang="en-US" sz="3200" b="1">
                  <a:solidFill>
                    <a:schemeClr val="bg1"/>
                  </a:solidFill>
                  <a:latin typeface="PMingLiU" pitchFamily="18" charset="-120"/>
                </a:rPr>
                <a:t>恩惠</a:t>
              </a:r>
            </a:p>
            <a:p>
              <a:pPr eaLnBrk="1" hangingPunct="1"/>
              <a:r>
                <a:rPr lang="zh-TW" altLang="en-US" sz="3200" b="1">
                  <a:solidFill>
                    <a:schemeClr val="bg1"/>
                  </a:solidFill>
                  <a:latin typeface="PMingLiU" pitchFamily="18" charset="-120"/>
                </a:rPr>
                <a:t>       平安</a:t>
              </a:r>
              <a:endParaRPr lang="zh-CN" altLang="en-US" sz="32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2768600"/>
              <a:ext cx="35052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chemeClr val="bg1"/>
                  </a:solidFill>
                  <a:latin typeface="PMingLiU" pitchFamily="18" charset="-120"/>
                </a:rPr>
                <a:t>     神  我們的父</a:t>
              </a:r>
              <a:endParaRPr lang="zh-CN" altLang="en-US" sz="32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3852863"/>
              <a:ext cx="35814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sz="3200" b="1">
                  <a:solidFill>
                    <a:schemeClr val="bg1"/>
                  </a:solidFill>
                  <a:latin typeface="PMingLiU" pitchFamily="18" charset="-120"/>
                </a:rPr>
                <a:t>我們的主耶穌基督</a:t>
              </a:r>
              <a:endParaRPr lang="en-US" altLang="zh-TW" sz="3200" b="1">
                <a:solidFill>
                  <a:schemeClr val="bg1"/>
                </a:solidFill>
                <a:latin typeface="PMingLiU" pitchFamily="18" charset="-12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24800" y="3352800"/>
              <a:ext cx="35052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chemeClr val="bg1"/>
                  </a:solidFill>
                  <a:latin typeface="PMingLiU" pitchFamily="18" charset="-120"/>
                </a:rPr>
                <a:t>      你們</a:t>
              </a:r>
              <a:endParaRPr lang="zh-CN" altLang="en-US" sz="3200"/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>
            <a:xfrm flipV="1">
              <a:off x="2667000" y="3644900"/>
              <a:ext cx="5486400" cy="17463"/>
            </a:xfrm>
            <a:prstGeom prst="straightConnector1">
              <a:avLst/>
            </a:prstGeom>
            <a:ln w="82550">
              <a:headEnd w="lg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13319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15800" cy="73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有人問過你（或是我們這樣問過別人）底下的問題吧！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你有去教會嗎？去哪個教會？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     你的教會大不大？你們教會有多少人？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你的教會在</a:t>
            </a:r>
            <a:r>
              <a:rPr lang="zh-CN" altLang="en-US" sz="3400" b="1">
                <a:solidFill>
                  <a:schemeClr val="bg1"/>
                </a:solidFill>
                <a:latin typeface="SimSun" panose="02010600030101010101" pitchFamily="2" charset="-122"/>
              </a:rPr>
              <a:t>哪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裡？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你們在教會做什麼？（沒有去過教會的朋友可能有的好奇）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</a:t>
            </a:r>
            <a:endParaRPr lang="zh-TW" altLang="en-US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-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既然別人這樣問，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　　　　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單純的我們當然是按照問題給答案！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chemeClr val="bg1"/>
                </a:solidFill>
                <a:latin typeface="PMingLiU" pitchFamily="18" charset="-120"/>
              </a:rPr>
              <a:t>                                           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《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但是：有些問題好像怪怪的？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》</a:t>
            </a:r>
            <a:r>
              <a:rPr lang="zh-TW" altLang="en-US" sz="3600" b="1">
                <a:solidFill>
                  <a:schemeClr val="bg1"/>
                </a:solidFill>
                <a:latin typeface="PMingLiU" pitchFamily="18" charset="-120"/>
              </a:rPr>
              <a:t>　</a:t>
            </a:r>
            <a:r>
              <a:rPr lang="en-US" altLang="zh-TW" sz="3600" b="1">
                <a:solidFill>
                  <a:schemeClr val="bg1"/>
                </a:solidFill>
                <a:latin typeface="PMingLiU" pitchFamily="18" charset="-120"/>
              </a:rPr>
              <a:t> </a:t>
            </a:r>
            <a:r>
              <a:rPr lang="zh-TW" altLang="en-US" sz="3600" b="1">
                <a:solidFill>
                  <a:schemeClr val="bg1"/>
                </a:solidFill>
                <a:latin typeface="PMingLiU" pitchFamily="18" charset="-120"/>
              </a:rPr>
              <a:t>　</a:t>
            </a:r>
            <a:endParaRPr lang="en-US" altLang="zh-TW" sz="36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　 　　            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**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那麼，教會是？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                                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（這是個好問題！）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                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12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zh-TW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48134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48135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6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7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TW" sz="105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因著神的恩典：特殊的恩典（救恩）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因著主耶穌降世為人，釘死在十架上，死，埋葬，復活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　　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-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我們已不再受到罪和死亡的捆綁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    -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我們與神恢復美好的關係 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endParaRPr lang="en-US" altLang="zh-TW" sz="105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　　  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*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我們</a:t>
            </a:r>
            <a:r>
              <a:rPr lang="zh-TW" altLang="en-US" sz="3200" b="1" u="sng" dirty="0">
                <a:solidFill>
                  <a:schemeClr val="bg1"/>
                </a:solidFill>
                <a:highlight>
                  <a:srgbClr val="FF0000"/>
                </a:highlight>
                <a:latin typeface="+mj-ea"/>
                <a:ea typeface="+mj-ea"/>
              </a:rPr>
              <a:t>數算恩典，感恩</a:t>
            </a:r>
            <a:endParaRPr lang="en-US" altLang="zh-TW" sz="3200" b="1" u="sng" dirty="0">
              <a:solidFill>
                <a:schemeClr val="bg1"/>
              </a:solidFill>
              <a:highlight>
                <a:srgbClr val="FF0000"/>
              </a:highlight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　  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*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生命中：因著</a:t>
            </a:r>
            <a:r>
              <a:rPr lang="zh-TW" altLang="en-US" sz="3200" b="1" u="sng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</a:rPr>
              <a:t>與神的關係恢復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  <a:sym typeface="Wingdings" panose="05000000000000000000" pitchFamily="2" charset="2"/>
              </a:rPr>
              <a:t>有神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同在與同行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                     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zh-TW" altLang="en-US" sz="3200" b="1" u="sng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  <a:sym typeface="Wingdings" panose="05000000000000000000" pitchFamily="2" charset="2"/>
              </a:rPr>
              <a:t>有</a:t>
            </a:r>
            <a:r>
              <a:rPr lang="zh-TW" altLang="en-US" sz="3200" b="1" u="sng" dirty="0">
                <a:solidFill>
                  <a:schemeClr val="bg1"/>
                </a:solidFill>
                <a:highlight>
                  <a:srgbClr val="FF00FF"/>
                </a:highlight>
                <a:latin typeface="+mj-ea"/>
                <a:ea typeface="+mj-ea"/>
              </a:rPr>
              <a:t>從神來的平安</a:t>
            </a:r>
            <a:endParaRPr lang="en-US" altLang="zh-TW" sz="3200" b="1" u="sng" dirty="0">
              <a:solidFill>
                <a:schemeClr val="bg1"/>
              </a:solidFill>
              <a:highlight>
                <a:srgbClr val="FF00FF"/>
              </a:highlight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                           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（在困難與挑戰有靈裡面的平安）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+mj-ea"/>
                <a:ea typeface="+mj-ea"/>
              </a:rPr>
              <a:t>           </a:t>
            </a:r>
          </a:p>
          <a:p>
            <a:pPr eaLnBrk="1" hangingPunct="1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《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神的百姓，每一位聖徒（基督徒）都是祝福管道：</a:t>
            </a:r>
          </a:p>
          <a:p>
            <a:pPr eaLnBrk="1" hangingPunct="1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         用從神來的  恩典  平安去祝福別人！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             -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 我們就像是代言人！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》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《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回憶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》</a:t>
            </a:r>
            <a:r>
              <a:rPr lang="zh-TW" altLang="en-US" sz="3200" b="1" dirty="0">
                <a:solidFill>
                  <a:schemeClr val="bg1"/>
                </a:solidFill>
                <a:latin typeface="+mj-ea"/>
                <a:ea typeface="+mj-ea"/>
              </a:rPr>
              <a:t>小時候，牧師到家裡來探訪</a:t>
            </a:r>
            <a:r>
              <a:rPr lang="en-US" altLang="zh-TW" sz="3200" b="1" dirty="0">
                <a:solidFill>
                  <a:schemeClr val="bg1"/>
                </a:solidFill>
                <a:latin typeface="+mj-ea"/>
                <a:ea typeface="+mj-ea"/>
              </a:rPr>
              <a:t>…</a:t>
            </a:r>
            <a:endParaRPr lang="zh-TW" altLang="en-US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50183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84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85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158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認識神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經歷神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　　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	-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 對神的信心更堅定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    	-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更加信靠神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       *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與神的關係更親密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         **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在充滿不確定性的今天 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             -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我們還是享受在從父並主耶穌基督來的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平安  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               --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也把這樣的平安分享給周圍的人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>
            <a:alpha val="968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75100" y="322263"/>
            <a:ext cx="3843338" cy="1500187"/>
            <a:chOff x="2777975" y="628947"/>
            <a:chExt cx="3843753" cy="1500558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3298731" y="628947"/>
              <a:ext cx="3161054" cy="9765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TW" altLang="en-US" sz="3400" b="1">
                  <a:solidFill>
                    <a:srgbClr val="000000"/>
                  </a:solidFill>
                  <a:latin typeface="Calibri" panose="020F0502020204030204" pitchFamily="34" charset="0"/>
                </a:rPr>
                <a:t>天</a:t>
              </a:r>
              <a:r>
                <a:rPr lang="zh-CN" altLang="en-US" sz="3400" b="1">
                  <a:solidFill>
                    <a:srgbClr val="000000"/>
                  </a:solidFill>
                  <a:latin typeface="Calibri" panose="020F0502020204030204" pitchFamily="34" charset="0"/>
                </a:rPr>
                <a:t>父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777975" y="1645198"/>
              <a:ext cx="3843753" cy="48430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3400" b="1">
                  <a:solidFill>
                    <a:srgbClr val="000000"/>
                  </a:solidFill>
                  <a:latin typeface="Calibri" panose="020F0502020204030204" pitchFamily="34" charset="0"/>
                </a:rPr>
                <a:t>我們的主耶穌基督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36938" y="3736975"/>
            <a:ext cx="1239837" cy="798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我們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24700" y="3749675"/>
            <a:ext cx="1239838" cy="798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別人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056063" y="1822450"/>
            <a:ext cx="2039937" cy="1914525"/>
            <a:chOff x="4056500" y="1822660"/>
            <a:chExt cx="2039500" cy="191472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4662795" y="2984828"/>
              <a:ext cx="1433205" cy="7065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Calibri" panose="020F0502020204030204" pitchFamily="34" charset="0"/>
                </a:rPr>
                <a:t>恩惠</a:t>
              </a:r>
              <a:endParaRPr lang="en-US" altLang="zh-CN" sz="32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Calibri" panose="020F0502020204030204" pitchFamily="34" charset="0"/>
                </a:rPr>
                <a:t>平安</a:t>
              </a:r>
            </a:p>
          </p:txBody>
        </p:sp>
        <p:cxnSp>
          <p:nvCxnSpPr>
            <p:cNvPr id="10" name="Straight Arrow Connector 9"/>
            <p:cNvCxnSpPr>
              <a:cxnSpLocks/>
              <a:stCxn id="7" idx="2"/>
              <a:endCxn id="11" idx="0"/>
            </p:cNvCxnSpPr>
            <p:nvPr/>
          </p:nvCxnSpPr>
          <p:spPr>
            <a:xfrm flipH="1">
              <a:off x="4056500" y="1822660"/>
              <a:ext cx="1839518" cy="19147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cxnSpLocks/>
            <a:stCxn id="7" idx="2"/>
            <a:endCxn id="14" idx="0"/>
          </p:cNvCxnSpPr>
          <p:nvPr/>
        </p:nvCxnSpPr>
        <p:spPr>
          <a:xfrm>
            <a:off x="5895975" y="1822450"/>
            <a:ext cx="1849438" cy="1927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11" idx="3"/>
            <a:endCxn id="14" idx="1"/>
          </p:cNvCxnSpPr>
          <p:nvPr/>
        </p:nvCxnSpPr>
        <p:spPr>
          <a:xfrm>
            <a:off x="4676775" y="4137025"/>
            <a:ext cx="2447925" cy="11113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53254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53255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6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7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15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600" b="1">
                <a:solidFill>
                  <a:schemeClr val="bg1"/>
                </a:solidFill>
                <a:latin typeface="PMingLiU" pitchFamily="18" charset="-120"/>
              </a:rPr>
              <a:t>我的母親：感恩，不埋怨</a:t>
            </a:r>
            <a:endParaRPr lang="en-US" altLang="zh-TW" sz="36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600" b="1">
                <a:solidFill>
                  <a:schemeClr val="bg1"/>
                </a:solidFill>
                <a:latin typeface="PMingLiU" pitchFamily="18" charset="-120"/>
              </a:rPr>
              <a:t>劉阿姨：喜樂，赦免，愛神、渴慕神的話</a:t>
            </a:r>
            <a:endParaRPr lang="en-US" altLang="zh-TW" sz="36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600" b="1">
                <a:solidFill>
                  <a:schemeClr val="bg1"/>
                </a:solidFill>
                <a:latin typeface="PMingLiU" pitchFamily="18" charset="-120"/>
              </a:rPr>
              <a:t>張牧（張哥）：恩典的出口（橋樑） </a:t>
            </a:r>
            <a:endParaRPr lang="en-US" altLang="zh-TW" sz="3600" b="1">
              <a:solidFill>
                <a:schemeClr val="bg1"/>
              </a:solidFill>
              <a:latin typeface="PMingLiU" pitchFamily="18" charset="-120"/>
            </a:endParaRPr>
          </a:p>
        </p:txBody>
      </p:sp>
      <p:pic>
        <p:nvPicPr>
          <p:cNvPr id="471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17825"/>
            <a:ext cx="6705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Tx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55302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2362200" y="3810000"/>
            <a:ext cx="716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5304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5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57200" y="-152400"/>
            <a:ext cx="11353800" cy="5786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800" b="1">
                <a:solidFill>
                  <a:srgbClr val="FFFFFF"/>
                </a:solidFill>
                <a:latin typeface="PMingLiU" pitchFamily="18" charset="-120"/>
              </a:rPr>
              <a:t>                   3. </a:t>
            </a:r>
            <a:r>
              <a:rPr lang="zh-TW" altLang="en-US" sz="4800" b="1">
                <a:solidFill>
                  <a:srgbClr val="FFFFFF"/>
                </a:solidFill>
                <a:latin typeface="PMingLiU" pitchFamily="18" charset="-120"/>
              </a:rPr>
              <a:t>小小的結論</a:t>
            </a:r>
            <a:endParaRPr lang="en-US" altLang="zh-TW" sz="4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　　　林前 </a:t>
            </a: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 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你們該效法我，像我效法基督一樣。</a:t>
            </a:r>
            <a:endParaRPr lang="en-US" altLang="zh-TW" sz="34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　　　　 </a:t>
            </a:r>
            <a:r>
              <a:rPr lang="en-US" altLang="zh-TW" sz="3400" b="1">
                <a:solidFill>
                  <a:schemeClr val="bg1"/>
                </a:solidFill>
              </a:rPr>
              <a:t>Be imitators of me, as I am of Christ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　　　　  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	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是效法保羅（基督）的做事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　　　　  　　　     或是生命？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　　　　　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	       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只要某些人去效法保羅（效法基督），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　　　　  　　　</a:t>
            </a:r>
            <a:r>
              <a:rPr lang="en-US" altLang="zh-TW" sz="3400" b="1">
                <a:solidFill>
                  <a:schemeClr val="bg1"/>
                </a:solidFill>
                <a:latin typeface="PMingLiU" pitchFamily="18" charset="-120"/>
              </a:rPr>
              <a:t>  </a:t>
            </a:r>
            <a:r>
              <a:rPr lang="zh-TW" altLang="en-US" sz="3400" b="1">
                <a:solidFill>
                  <a:schemeClr val="bg1"/>
                </a:solidFill>
                <a:latin typeface="PMingLiU" pitchFamily="18" charset="-120"/>
              </a:rPr>
              <a:t>還是大家都要效法？</a:t>
            </a:r>
            <a:endParaRPr lang="en-US" altLang="zh-TW" sz="3400" b="1">
              <a:solidFill>
                <a:schemeClr val="bg1"/>
              </a:solidFill>
              <a:latin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Tx/>
              <a:buNone/>
            </a:pPr>
            <a:endParaRPr lang="en-US" altLang="zh-TW" sz="3600" b="1">
              <a:latin typeface="PMingLiU" pitchFamily="18" charset="-120"/>
            </a:endParaRPr>
          </a:p>
        </p:txBody>
      </p:sp>
      <p:sp>
        <p:nvSpPr>
          <p:cNvPr id="57350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</p:txBody>
      </p:sp>
      <p:sp>
        <p:nvSpPr>
          <p:cNvPr id="57351" name="Rectangle 11"/>
          <p:cNvSpPr>
            <a:spLocks noChangeArrowheads="1"/>
          </p:cNvSpPr>
          <p:nvPr/>
        </p:nvSpPr>
        <p:spPr bwMode="auto">
          <a:xfrm>
            <a:off x="2362200" y="3810000"/>
            <a:ext cx="716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7352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53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54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0" y="-68263"/>
            <a:ext cx="12192000" cy="908685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從今天的經節中，我們看到保羅的生命與做的事的一小部份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 在監獄裡：　還是  喜樂　　平安　感恩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 謙卑自己：看自己是基督耶穌的僕人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高舉同工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 用文字、愛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/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關心  去　服事神，服事弟兄姐妹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《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用生命在建造弟兄姐妹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》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用領受到的恩典與平安去祝福別人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        ** 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與神的關係親密，與人的關係親密</a:t>
            </a: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               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- </a:t>
            </a:r>
            <a:r>
              <a:rPr lang="zh-TW" altLang="en-US" sz="3200" b="1">
                <a:solidFill>
                  <a:schemeClr val="bg1"/>
                </a:solidFill>
                <a:latin typeface="PMingLiU" pitchFamily="18" charset="-120"/>
              </a:rPr>
              <a:t>我們一起來效法、學習、操練！</a:t>
            </a:r>
            <a:r>
              <a:rPr lang="en-US" altLang="zh-TW" sz="3200" b="1">
                <a:solidFill>
                  <a:schemeClr val="bg1"/>
                </a:solidFill>
                <a:latin typeface="PMingLiU" pitchFamily="18" charset="-12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0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Tx/>
              <a:buNone/>
            </a:pPr>
            <a:endParaRPr lang="en-US" altLang="zh-TW" sz="3600" b="1">
              <a:latin typeface="PMingLiU" pitchFamily="18" charset="-120"/>
            </a:endParaRPr>
          </a:p>
        </p:txBody>
      </p:sp>
      <p:sp>
        <p:nvSpPr>
          <p:cNvPr id="59398" name="Rectangle 11"/>
          <p:cNvSpPr>
            <a:spLocks noChangeArrowheads="1"/>
          </p:cNvSpPr>
          <p:nvPr/>
        </p:nvSpPr>
        <p:spPr bwMode="auto">
          <a:xfrm>
            <a:off x="2362200" y="3810000"/>
            <a:ext cx="716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9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400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401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304800" y="152400"/>
            <a:ext cx="11734800" cy="74174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zh-TW" sz="3600" b="1" dirty="0">
              <a:solidFill>
                <a:schemeClr val="bg1"/>
              </a:solidFill>
              <a:latin typeface="PMingLiU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zh-TW" sz="3600" b="1" dirty="0">
              <a:solidFill>
                <a:schemeClr val="bg1"/>
              </a:solidFill>
              <a:latin typeface="PMingLiU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 我們這一群人</a:t>
            </a:r>
            <a:endParaRPr lang="en-US" altLang="zh-TW" sz="36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571500" indent="-109538" eaLnBrk="1" hangingPunct="1">
              <a:spcBef>
                <a:spcPct val="0"/>
              </a:spcBef>
              <a:buClr>
                <a:srgbClr val="9BBB59"/>
              </a:buClr>
              <a:defRPr/>
            </a:pPr>
            <a:r>
              <a:rPr lang="en-US" altLang="zh-TW" sz="36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TW" altLang="en-US" sz="3400" b="1" dirty="0">
                <a:solidFill>
                  <a:schemeClr val="bg1"/>
                </a:solidFill>
                <a:latin typeface="+mj-ea"/>
                <a:ea typeface="+mj-ea"/>
              </a:rPr>
              <a:t>活出感恩的生命：為我們能在這裡敬拜神感恩</a:t>
            </a: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  <a:defRPr/>
            </a:pPr>
            <a:r>
              <a:rPr lang="en-US" altLang="zh-TW" sz="3400" b="1" dirty="0">
                <a:solidFill>
                  <a:schemeClr val="bg1"/>
                </a:solidFill>
                <a:latin typeface="+mj-ea"/>
                <a:ea typeface="+mj-ea"/>
              </a:rPr>
              <a:t>                                     </a:t>
            </a:r>
            <a:r>
              <a:rPr lang="zh-TW" altLang="en-US" sz="3400" b="1" dirty="0">
                <a:solidFill>
                  <a:schemeClr val="bg1"/>
                </a:solidFill>
                <a:latin typeface="+mj-ea"/>
                <a:ea typeface="+mj-ea"/>
              </a:rPr>
              <a:t>為這些忠心的同工感恩 </a:t>
            </a: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2743200" lvl="6" indent="0"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  <a:defRPr/>
            </a:pPr>
            <a:r>
              <a:rPr lang="en-US" altLang="zh-TW" sz="3400" b="1" dirty="0">
                <a:solidFill>
                  <a:schemeClr val="bg1"/>
                </a:solidFill>
                <a:latin typeface="+mj-ea"/>
                <a:ea typeface="+mj-ea"/>
              </a:rPr>
              <a:t>             </a:t>
            </a:r>
            <a:r>
              <a:rPr lang="zh-TW" altLang="en-US" sz="3400" b="1" dirty="0">
                <a:solidFill>
                  <a:schemeClr val="bg1"/>
                </a:solidFill>
                <a:latin typeface="+mj-ea"/>
                <a:ea typeface="+mj-ea"/>
              </a:rPr>
              <a:t>為上帝向我們說的話感恩</a:t>
            </a: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2743200" lvl="6" indent="0"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  <a:defRPr/>
            </a:pPr>
            <a:endParaRPr lang="en-US" altLang="zh-TW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4763" eaLnBrk="1" hangingPunct="1">
              <a:spcBef>
                <a:spcPct val="0"/>
              </a:spcBef>
              <a:buClr>
                <a:srgbClr val="9BBB59"/>
              </a:buClr>
              <a:defRPr/>
            </a:pPr>
            <a:r>
              <a:rPr lang="zh-TW" altLang="en-US" sz="3400" b="1" dirty="0">
                <a:solidFill>
                  <a:schemeClr val="bg1"/>
                </a:solidFill>
                <a:latin typeface="+mj-ea"/>
                <a:ea typeface="+mj-ea"/>
              </a:rPr>
              <a:t> 在從神以及耶穌基督所賜的平安中</a:t>
            </a: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  <a:defRPr/>
            </a:pPr>
            <a:r>
              <a:rPr lang="en-US" altLang="zh-TW" sz="3400" b="1" dirty="0">
                <a:solidFill>
                  <a:schemeClr val="bg1"/>
                </a:solidFill>
                <a:latin typeface="+mj-ea"/>
                <a:ea typeface="+mj-ea"/>
              </a:rPr>
              <a:t>   * </a:t>
            </a:r>
            <a:r>
              <a:rPr lang="zh-TW" altLang="en-US" sz="3400" b="1">
                <a:solidFill>
                  <a:schemeClr val="bg1"/>
                </a:solidFill>
                <a:latin typeface="+mj-ea"/>
                <a:ea typeface="+mj-ea"/>
              </a:rPr>
              <a:t>透過底下的「享受」生命繼續被塑造 </a:t>
            </a: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	  - </a:t>
            </a:r>
            <a:r>
              <a:rPr lang="zh-TW" altLang="en-US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敬拜   </a:t>
            </a:r>
            <a:r>
              <a:rPr lang="en-US" altLang="zh-TW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       - </a:t>
            </a:r>
            <a:r>
              <a:rPr lang="zh-TW" altLang="en-US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禱告        </a:t>
            </a:r>
            <a:r>
              <a:rPr lang="en-US" altLang="zh-TW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- </a:t>
            </a:r>
            <a:r>
              <a:rPr lang="zh-TW" altLang="en-US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讀神的話語</a:t>
            </a:r>
            <a:endParaRPr lang="en-US" altLang="zh-TW" sz="3600" b="1" dirty="0">
              <a:solidFill>
                <a:srgbClr val="FFFFFF"/>
              </a:solidFill>
              <a:latin typeface="PMingLiU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          - </a:t>
            </a:r>
            <a:r>
              <a:rPr lang="zh-TW" altLang="en-US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與這群寶貝的弟兄姐妹連結</a:t>
            </a:r>
            <a:endParaRPr lang="en-US" altLang="zh-TW" sz="3600" b="1" dirty="0">
              <a:solidFill>
                <a:srgbClr val="FFFFFF"/>
              </a:solidFill>
              <a:latin typeface="PMingLiU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          - </a:t>
            </a:r>
            <a:r>
              <a:rPr lang="zh-TW" altLang="en-US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有職稱的服事，無職稱的服事，家裡的服事，</a:t>
            </a:r>
            <a:r>
              <a:rPr lang="en-US" altLang="zh-TW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…</a:t>
            </a: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              … </a:t>
            </a: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PMingLiU" panose="02020500000000000000" pitchFamily="18" charset="-120"/>
              </a:rPr>
              <a:t>               </a:t>
            </a:r>
          </a:p>
        </p:txBody>
      </p:sp>
      <p:pic>
        <p:nvPicPr>
          <p:cNvPr id="59403" name="Picture 10" descr="https://www.moedict.tw/%E7%B5%90%E8%AB%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4800"/>
            <a:ext cx="312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Tx/>
              <a:buNone/>
            </a:pPr>
            <a:endParaRPr lang="en-US" altLang="zh-TW" sz="3600" b="1">
              <a:latin typeface="PMingLiU" pitchFamily="18" charset="-120"/>
            </a:endParaRPr>
          </a:p>
        </p:txBody>
      </p:sp>
      <p:sp>
        <p:nvSpPr>
          <p:cNvPr id="61446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</p:txBody>
      </p:sp>
      <p:sp>
        <p:nvSpPr>
          <p:cNvPr id="61447" name="Rectangle 11"/>
          <p:cNvSpPr>
            <a:spLocks noChangeArrowheads="1"/>
          </p:cNvSpPr>
          <p:nvPr/>
        </p:nvSpPr>
        <p:spPr bwMode="auto">
          <a:xfrm>
            <a:off x="2362200" y="3810000"/>
            <a:ext cx="716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8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9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50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-57150"/>
            <a:ext cx="12223750" cy="6954838"/>
          </a:xfrm>
          <a:prstGeom prst="rect">
            <a:avLst/>
          </a:prstGeom>
          <a:solidFill>
            <a:srgbClr val="15243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3600" b="1" dirty="0">
              <a:solidFill>
                <a:srgbClr val="FFFF00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600" b="1" dirty="0">
              <a:solidFill>
                <a:srgbClr val="FFFF00"/>
              </a:solidFill>
              <a:latin typeface="+mj-lt"/>
              <a:ea typeface="KaiTi" panose="02010609060101010101" pitchFamily="49" charset="-122"/>
            </a:endParaRPr>
          </a:p>
        </p:txBody>
      </p:sp>
      <p:sp>
        <p:nvSpPr>
          <p:cNvPr id="17420" name="TextBox 2"/>
          <p:cNvSpPr txBox="1">
            <a:spLocks noChangeArrowheads="1"/>
          </p:cNvSpPr>
          <p:nvPr/>
        </p:nvSpPr>
        <p:spPr bwMode="auto">
          <a:xfrm>
            <a:off x="2133600" y="2046506"/>
            <a:ext cx="7848600" cy="427809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4400" b="1" dirty="0">
                <a:solidFill>
                  <a:prstClr val="white"/>
                </a:solidFill>
              </a:rPr>
              <a:t>                     </a:t>
            </a:r>
            <a:r>
              <a:rPr lang="zh-TW" altLang="en-US" sz="4400" b="1" dirty="0">
                <a:solidFill>
                  <a:prstClr val="white"/>
                </a:solidFill>
              </a:rPr>
              <a:t>教會</a:t>
            </a:r>
            <a:endParaRPr lang="en-US" altLang="zh-TW" sz="4400" b="1" dirty="0">
              <a:solidFill>
                <a:prstClr val="white"/>
              </a:solidFill>
            </a:endParaRPr>
          </a:p>
          <a:p>
            <a:pPr eaLnBrk="1" hangingPunct="1">
              <a:defRPr/>
            </a:pPr>
            <a:r>
              <a:rPr lang="en-US" altLang="zh-TW" sz="3600" b="1" dirty="0">
                <a:solidFill>
                  <a:prstClr val="white"/>
                </a:solidFill>
              </a:rPr>
              <a:t>   </a:t>
            </a:r>
            <a:r>
              <a:rPr lang="zh-TW" altLang="en-US" sz="3200" b="1" dirty="0">
                <a:solidFill>
                  <a:prstClr val="white"/>
                </a:solidFill>
                <a:highlight>
                  <a:srgbClr val="FF0000"/>
                </a:highlight>
              </a:rPr>
              <a:t>神</a:t>
            </a:r>
            <a:r>
              <a:rPr lang="zh-TW" altLang="en-US" sz="3200" b="1" dirty="0">
                <a:solidFill>
                  <a:prstClr val="white"/>
                </a:solidFill>
              </a:rPr>
              <a:t>所</a:t>
            </a:r>
            <a:r>
              <a:rPr lang="zh-TW" altLang="en-US" sz="3200" b="1" dirty="0">
                <a:solidFill>
                  <a:prstClr val="white"/>
                </a:solidFill>
                <a:highlight>
                  <a:srgbClr val="FF0000"/>
                </a:highlight>
              </a:rPr>
              <a:t>呼召</a:t>
            </a:r>
            <a:r>
              <a:rPr lang="zh-TW" altLang="en-US" sz="3200" b="1" dirty="0">
                <a:solidFill>
                  <a:prstClr val="white"/>
                </a:solidFill>
              </a:rPr>
              <a:t>的</a:t>
            </a:r>
            <a:r>
              <a:rPr lang="zh-TW" altLang="en-US" sz="3200" b="1" dirty="0">
                <a:solidFill>
                  <a:prstClr val="white"/>
                </a:solidFill>
                <a:highlight>
                  <a:srgbClr val="FF0000"/>
                </a:highlight>
              </a:rPr>
              <a:t>一群人</a:t>
            </a:r>
            <a:r>
              <a:rPr lang="zh-TW" altLang="en-US" sz="3200" b="1" dirty="0">
                <a:solidFill>
                  <a:prstClr val="white"/>
                </a:solidFill>
              </a:rPr>
              <a:t>，</a:t>
            </a:r>
            <a:r>
              <a:rPr lang="zh-TW" altLang="en-US" sz="3200" b="1" dirty="0">
                <a:solidFill>
                  <a:prstClr val="white"/>
                </a:solidFill>
                <a:highlight>
                  <a:srgbClr val="FF0000"/>
                </a:highlight>
              </a:rPr>
              <a:t>組合在一起的群體</a:t>
            </a:r>
            <a:endParaRPr lang="en-US" altLang="zh-TW" sz="3200" b="1" dirty="0">
              <a:solidFill>
                <a:prstClr val="white"/>
              </a:solidFill>
              <a:highlight>
                <a:srgbClr val="FF0000"/>
              </a:highlight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  The </a:t>
            </a:r>
            <a:r>
              <a:rPr lang="en-US" altLang="zh-TW" sz="3200" b="1" dirty="0">
                <a:solidFill>
                  <a:prstClr val="white"/>
                </a:solidFill>
                <a:highlight>
                  <a:srgbClr val="FF00FF"/>
                </a:highlight>
              </a:rPr>
              <a:t>assembly</a:t>
            </a:r>
            <a:r>
              <a:rPr lang="en-US" altLang="zh-TW" sz="3200" b="1" dirty="0">
                <a:solidFill>
                  <a:prstClr val="white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            of 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</a:t>
            </a:r>
            <a:r>
              <a:rPr lang="en-US" altLang="zh-TW" sz="3200" b="1" dirty="0">
                <a:solidFill>
                  <a:prstClr val="white"/>
                </a:solidFill>
                <a:highlight>
                  <a:srgbClr val="FF00FF"/>
                </a:highlight>
              </a:rPr>
              <a:t>a group of people 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         </a:t>
            </a:r>
            <a:r>
              <a:rPr lang="en-US" altLang="zh-TW" sz="3200" b="1" dirty="0">
                <a:solidFill>
                  <a:prstClr val="white"/>
                </a:solidFill>
                <a:highlight>
                  <a:srgbClr val="FF00FF"/>
                </a:highlight>
              </a:rPr>
              <a:t>called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            by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          </a:t>
            </a:r>
            <a:r>
              <a:rPr lang="en-US" altLang="zh-TW" sz="3200" b="1" dirty="0">
                <a:solidFill>
                  <a:prstClr val="white"/>
                </a:solidFill>
                <a:highlight>
                  <a:srgbClr val="FF00FF"/>
                </a:highlight>
              </a:rPr>
              <a:t>God</a:t>
            </a:r>
          </a:p>
        </p:txBody>
      </p:sp>
      <p:sp>
        <p:nvSpPr>
          <p:cNvPr id="61453" name="Title 1"/>
          <p:cNvSpPr txBox="1">
            <a:spLocks noChangeArrowheads="1"/>
          </p:cNvSpPr>
          <p:nvPr/>
        </p:nvSpPr>
        <p:spPr bwMode="auto">
          <a:xfrm>
            <a:off x="10737850" y="2474913"/>
            <a:ext cx="1493838" cy="4424362"/>
          </a:xfrm>
          <a:prstGeom prst="rect">
            <a:avLst/>
          </a:prstGeom>
          <a:solidFill>
            <a:srgbClr val="FF6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TW" altLang="en-US" sz="6000">
                <a:solidFill>
                  <a:srgbClr val="000000"/>
                </a:solidFill>
                <a:latin typeface="KaiTi" panose="02010609060101010101" pitchFamily="49" charset="-122"/>
                <a:ea typeface="DFPYanKaiW5-B5" pitchFamily="66" charset="-120"/>
              </a:rPr>
              <a:t>喜樂地享受</a:t>
            </a:r>
            <a:endParaRPr lang="en-US" altLang="en-US" sz="6000">
              <a:solidFill>
                <a:srgbClr val="000000"/>
              </a:solidFill>
              <a:latin typeface="KaiTi" panose="02010609060101010101" pitchFamily="49" charset="-122"/>
              <a:ea typeface="DFPYanKaiW5-B5" pitchFamily="66" charset="-120"/>
            </a:endParaRPr>
          </a:p>
        </p:txBody>
      </p:sp>
      <p:pic>
        <p:nvPicPr>
          <p:cNvPr id="614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2320925"/>
            <a:ext cx="1639888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 rot="5400000">
            <a:off x="5151974" y="-1862312"/>
            <a:ext cx="1428039" cy="5032012"/>
          </a:xfrm>
          <a:prstGeom prst="rect">
            <a:avLst/>
          </a:prstGeom>
          <a:solidFill>
            <a:srgbClr val="FF6161"/>
          </a:solidFill>
        </p:spPr>
        <p:txBody>
          <a:bodyPr vert="vert27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dirty="0">
                <a:latin typeface="DFPYanKaiW5-B5" panose="03000500000000000000" pitchFamily="66" charset="-120"/>
                <a:ea typeface="DFPYanKaiW5-B5" panose="03000500000000000000" pitchFamily="66" charset="-120"/>
              </a:rPr>
              <a:t>有神真好    </a:t>
            </a:r>
            <a:endParaRPr lang="en-US" dirty="0">
              <a:latin typeface="DFPYanKaiW5-B5" panose="03000500000000000000" pitchFamily="66" charset="-120"/>
              <a:ea typeface="DFPYanKaiW5-B5" panose="03000500000000000000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15367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12192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FFFFFF"/>
                </a:solidFill>
                <a:latin typeface="Arial" panose="020B0604020202020204" pitchFamily="34" charset="0"/>
              </a:rPr>
              <a:t>                        </a:t>
            </a:r>
            <a:r>
              <a:rPr lang="zh-TW" altLang="en-US" sz="4000" b="1">
                <a:solidFill>
                  <a:srgbClr val="FFFFFF"/>
                </a:solidFill>
                <a:latin typeface="Arial" panose="020B0604020202020204" pitchFamily="34" charset="0"/>
              </a:rPr>
              <a:t>教會是建築物？是活動？是</a:t>
            </a:r>
            <a:r>
              <a:rPr lang="en-US" altLang="zh-TW" sz="4000" b="1">
                <a:solidFill>
                  <a:srgbClr val="FFFFFF"/>
                </a:solidFill>
                <a:latin typeface="Arial" panose="020B060402020202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FFFFFF"/>
                </a:solidFill>
                <a:latin typeface="Arial" panose="020B0604020202020204" pitchFamily="34" charset="0"/>
              </a:rPr>
              <a:t>                         </a:t>
            </a:r>
            <a:endParaRPr lang="zh-TW" altLang="en-US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FFFFFF"/>
                </a:solidFill>
                <a:latin typeface="Arial" panose="020B0604020202020204" pitchFamily="34" charset="0"/>
              </a:rPr>
              <a:t>         </a:t>
            </a:r>
            <a:r>
              <a:rPr lang="zh-TW" altLang="en-US" sz="36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徒</a:t>
            </a:r>
            <a:r>
              <a:rPr lang="en-US" altLang="zh-TW" sz="36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16:5 </a:t>
            </a:r>
            <a:r>
              <a:rPr lang="zh-TW" altLang="en-US" sz="36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於是眾教會信心越發堅固，人數天天加增。</a:t>
            </a:r>
            <a:endParaRPr lang="en-US" altLang="zh-TW" sz="36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zh-TW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Tx/>
              <a:buNone/>
            </a:pPr>
            <a:endParaRPr lang="en-US" altLang="zh-TW" sz="3600" b="1">
              <a:latin typeface="PMingLiU" pitchFamily="18" charset="-120"/>
            </a:endParaRPr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2362200" y="3810000"/>
            <a:ext cx="716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7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-57150"/>
            <a:ext cx="12223750" cy="6954838"/>
          </a:xfrm>
          <a:prstGeom prst="rect">
            <a:avLst/>
          </a:prstGeom>
          <a:solidFill>
            <a:srgbClr val="15243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3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3400" b="1" dirty="0">
              <a:solidFill>
                <a:schemeClr val="bg1"/>
              </a:solidFill>
              <a:latin typeface="+mj-lt"/>
              <a:ea typeface="KaiTi" panose="02010609060101010101" pitchFamily="49" charset="-122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3600" b="1" dirty="0">
              <a:solidFill>
                <a:srgbClr val="FFFF00"/>
              </a:solidFill>
              <a:latin typeface="+mj-lt"/>
              <a:ea typeface="KaiTi" panose="02010609060101010101" pitchFamily="49" charset="-122"/>
            </a:endParaRPr>
          </a:p>
          <a:p>
            <a:pPr eaLnBrk="1" hangingPunct="1">
              <a:defRPr/>
            </a:pPr>
            <a:endParaRPr lang="en-US" altLang="zh-TW" sz="3600" b="1" dirty="0">
              <a:solidFill>
                <a:srgbClr val="FFFF00"/>
              </a:solidFill>
              <a:latin typeface="+mj-lt"/>
              <a:ea typeface="KaiTi" panose="02010609060101010101" pitchFamily="49" charset="-122"/>
            </a:endParaRPr>
          </a:p>
        </p:txBody>
      </p:sp>
      <p:sp>
        <p:nvSpPr>
          <p:cNvPr id="17420" name="TextBox 2"/>
          <p:cNvSpPr txBox="1">
            <a:spLocks noChangeArrowheads="1"/>
          </p:cNvSpPr>
          <p:nvPr/>
        </p:nvSpPr>
        <p:spPr bwMode="auto">
          <a:xfrm>
            <a:off x="2133600" y="2046506"/>
            <a:ext cx="7848600" cy="427809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4400" b="1" dirty="0">
                <a:solidFill>
                  <a:prstClr val="white"/>
                </a:solidFill>
              </a:rPr>
              <a:t>                     </a:t>
            </a:r>
            <a:r>
              <a:rPr lang="zh-TW" altLang="en-US" sz="4400" b="1" dirty="0">
                <a:solidFill>
                  <a:prstClr val="white"/>
                </a:solidFill>
              </a:rPr>
              <a:t>教會</a:t>
            </a:r>
            <a:endParaRPr lang="en-US" altLang="zh-TW" sz="4400" b="1" dirty="0">
              <a:solidFill>
                <a:prstClr val="white"/>
              </a:solidFill>
            </a:endParaRPr>
          </a:p>
          <a:p>
            <a:pPr eaLnBrk="1" hangingPunct="1">
              <a:defRPr/>
            </a:pPr>
            <a:r>
              <a:rPr lang="en-US" altLang="zh-TW" sz="3600" b="1" dirty="0">
                <a:solidFill>
                  <a:prstClr val="white"/>
                </a:solidFill>
              </a:rPr>
              <a:t>   </a:t>
            </a:r>
            <a:r>
              <a:rPr lang="zh-TW" altLang="en-US" sz="3200" b="1" dirty="0">
                <a:solidFill>
                  <a:prstClr val="white"/>
                </a:solidFill>
                <a:highlight>
                  <a:srgbClr val="FF0000"/>
                </a:highlight>
              </a:rPr>
              <a:t>神</a:t>
            </a:r>
            <a:r>
              <a:rPr lang="zh-TW" altLang="en-US" sz="3200" b="1" dirty="0">
                <a:solidFill>
                  <a:prstClr val="white"/>
                </a:solidFill>
              </a:rPr>
              <a:t>所</a:t>
            </a:r>
            <a:r>
              <a:rPr lang="zh-TW" altLang="en-US" sz="3200" b="1" dirty="0">
                <a:solidFill>
                  <a:prstClr val="white"/>
                </a:solidFill>
                <a:highlight>
                  <a:srgbClr val="FF0000"/>
                </a:highlight>
              </a:rPr>
              <a:t>呼召</a:t>
            </a:r>
            <a:r>
              <a:rPr lang="zh-TW" altLang="en-US" sz="3200" b="1" dirty="0">
                <a:solidFill>
                  <a:prstClr val="white"/>
                </a:solidFill>
              </a:rPr>
              <a:t>的</a:t>
            </a:r>
            <a:r>
              <a:rPr lang="zh-TW" altLang="en-US" sz="3200" b="1" dirty="0">
                <a:solidFill>
                  <a:prstClr val="white"/>
                </a:solidFill>
                <a:highlight>
                  <a:srgbClr val="FF0000"/>
                </a:highlight>
              </a:rPr>
              <a:t>一群人</a:t>
            </a:r>
            <a:r>
              <a:rPr lang="zh-TW" altLang="en-US" sz="3200" b="1" dirty="0">
                <a:solidFill>
                  <a:prstClr val="white"/>
                </a:solidFill>
              </a:rPr>
              <a:t>，</a:t>
            </a:r>
            <a:r>
              <a:rPr lang="zh-TW" altLang="en-US" sz="3200" b="1" dirty="0">
                <a:solidFill>
                  <a:prstClr val="white"/>
                </a:solidFill>
                <a:highlight>
                  <a:srgbClr val="FF0000"/>
                </a:highlight>
              </a:rPr>
              <a:t>組合在一起的群體</a:t>
            </a:r>
            <a:endParaRPr lang="en-US" altLang="zh-TW" sz="3200" b="1" dirty="0">
              <a:solidFill>
                <a:prstClr val="white"/>
              </a:solidFill>
              <a:highlight>
                <a:srgbClr val="FF0000"/>
              </a:highlight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  The </a:t>
            </a:r>
            <a:r>
              <a:rPr lang="en-US" altLang="zh-TW" sz="3200" b="1" dirty="0">
                <a:solidFill>
                  <a:prstClr val="white"/>
                </a:solidFill>
                <a:highlight>
                  <a:srgbClr val="FF00FF"/>
                </a:highlight>
              </a:rPr>
              <a:t>assembly</a:t>
            </a:r>
            <a:r>
              <a:rPr lang="en-US" altLang="zh-TW" sz="3200" b="1" dirty="0">
                <a:solidFill>
                  <a:prstClr val="white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            of 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</a:t>
            </a:r>
            <a:r>
              <a:rPr lang="en-US" altLang="zh-TW" sz="3200" b="1" dirty="0">
                <a:solidFill>
                  <a:prstClr val="white"/>
                </a:solidFill>
                <a:highlight>
                  <a:srgbClr val="FF00FF"/>
                </a:highlight>
              </a:rPr>
              <a:t>a group of people 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         </a:t>
            </a:r>
            <a:r>
              <a:rPr lang="en-US" altLang="zh-TW" sz="3200" b="1" dirty="0">
                <a:solidFill>
                  <a:prstClr val="white"/>
                </a:solidFill>
                <a:highlight>
                  <a:srgbClr val="FF00FF"/>
                </a:highlight>
              </a:rPr>
              <a:t>called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            by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</a:rPr>
              <a:t>                             </a:t>
            </a:r>
            <a:r>
              <a:rPr lang="en-US" altLang="zh-TW" sz="3200" b="1" dirty="0">
                <a:solidFill>
                  <a:prstClr val="white"/>
                </a:solidFill>
                <a:highlight>
                  <a:srgbClr val="FF00FF"/>
                </a:highlight>
              </a:rPr>
              <a:t>God</a:t>
            </a:r>
          </a:p>
        </p:txBody>
      </p:sp>
      <p:sp>
        <p:nvSpPr>
          <p:cNvPr id="17421" name="Title 1"/>
          <p:cNvSpPr txBox="1">
            <a:spLocks noChangeArrowheads="1"/>
          </p:cNvSpPr>
          <p:nvPr/>
        </p:nvSpPr>
        <p:spPr bwMode="auto">
          <a:xfrm>
            <a:off x="10737850" y="2474913"/>
            <a:ext cx="1493838" cy="4424362"/>
          </a:xfrm>
          <a:prstGeom prst="rect">
            <a:avLst/>
          </a:prstGeom>
          <a:solidFill>
            <a:srgbClr val="FF6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TW" altLang="en-US" sz="6000">
                <a:solidFill>
                  <a:srgbClr val="000000"/>
                </a:solidFill>
                <a:latin typeface="KaiTi" panose="02010609060101010101" pitchFamily="49" charset="-122"/>
                <a:ea typeface="DFPYanKaiW5-B5" pitchFamily="66" charset="-120"/>
              </a:rPr>
              <a:t>喜樂地享受</a:t>
            </a:r>
            <a:endParaRPr lang="en-US" altLang="en-US" sz="6000">
              <a:solidFill>
                <a:srgbClr val="000000"/>
              </a:solidFill>
              <a:latin typeface="KaiTi" panose="02010609060101010101" pitchFamily="49" charset="-122"/>
              <a:ea typeface="DFPYanKaiW5-B5" pitchFamily="66" charset="-120"/>
            </a:endParaRPr>
          </a:p>
        </p:txBody>
      </p:sp>
      <p:pic>
        <p:nvPicPr>
          <p:cNvPr id="174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2320925"/>
            <a:ext cx="1639888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 rot="5400000">
            <a:off x="5151974" y="-1862312"/>
            <a:ext cx="1428039" cy="5032012"/>
          </a:xfrm>
          <a:prstGeom prst="rect">
            <a:avLst/>
          </a:prstGeom>
          <a:solidFill>
            <a:srgbClr val="FF6161"/>
          </a:solidFill>
        </p:spPr>
        <p:txBody>
          <a:bodyPr vert="vert27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dirty="0">
                <a:latin typeface="DFPYanKaiW5-B5" panose="03000500000000000000" pitchFamily="66" charset="-120"/>
                <a:ea typeface="DFPYanKaiW5-B5" panose="03000500000000000000" pitchFamily="66" charset="-120"/>
              </a:rPr>
              <a:t>有神真好    </a:t>
            </a:r>
            <a:endParaRPr lang="en-US" dirty="0">
              <a:latin typeface="DFPYanKaiW5-B5" panose="03000500000000000000" pitchFamily="66" charset="-120"/>
              <a:ea typeface="DFPYanKaiW5-B5" panose="03000500000000000000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7"/>
          <p:cNvSpPr>
            <a:spLocks noGrp="1"/>
          </p:cNvSpPr>
          <p:nvPr>
            <p:ph idx="1"/>
          </p:nvPr>
        </p:nvSpPr>
        <p:spPr>
          <a:xfrm>
            <a:off x="7167563" y="1585913"/>
            <a:ext cx="1028700" cy="3643312"/>
          </a:xfrm>
        </p:spPr>
        <p:txBody>
          <a:bodyPr/>
          <a:lstStyle/>
          <a:p>
            <a:pPr marL="192881" indent="-192881" algn="ctr" eaLnBrk="1" hangingPunct="1">
              <a:buFont typeface="Arial" panose="020B0604020202020204" pitchFamily="34" charset="0"/>
              <a:buNone/>
              <a:defRPr/>
            </a:pPr>
            <a:r>
              <a:rPr lang="zh-TW" altLang="en-US" sz="3375" b="1">
                <a:solidFill>
                  <a:srgbClr val="FFFF00"/>
                </a:solidFill>
                <a:ea typeface="KaiTi" panose="02010609060101010101" pitchFamily="49" charset="-122"/>
              </a:rPr>
              <a:t>  </a:t>
            </a:r>
            <a:endParaRPr lang="en-US" altLang="zh-TW" sz="3375" b="1">
              <a:solidFill>
                <a:srgbClr val="FFFF00"/>
              </a:solidFill>
              <a:ea typeface="KaiTi" panose="02010609060101010101" pitchFamily="49" charset="-122"/>
            </a:endParaRPr>
          </a:p>
          <a:p>
            <a:pPr marL="192881" indent="-192881"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TW" sz="3375" b="1">
                <a:solidFill>
                  <a:srgbClr val="FFFF00"/>
                </a:solidFill>
                <a:ea typeface="KaiTi" panose="02010609060101010101" pitchFamily="49" charset="-122"/>
              </a:rPr>
              <a:t>  </a:t>
            </a:r>
            <a:endParaRPr lang="en-US" altLang="zh-TW" sz="4050" b="1">
              <a:solidFill>
                <a:srgbClr val="FFFF00"/>
              </a:solidFill>
              <a:ea typeface="KaiTi" panose="02010609060101010101" pitchFamily="49" charset="-122"/>
            </a:endParaRPr>
          </a:p>
        </p:txBody>
      </p:sp>
      <p:sp>
        <p:nvSpPr>
          <p:cNvPr id="8195" name="AutoShape 12" descr="http://t1.gstatic.com/images?q=tbn:HWNx3BESEcRtaM:http://photopost.wdwinfo.com/data/500/1560840DAVID8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613150" y="1222375"/>
            <a:ext cx="7540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196" name="AutoShape 14" descr="http://t1.gstatic.com/images?q=tbn:HWNx3BESEcRtaM:http://photopost.wdwinfo.com/data/500/1560840DAVID8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613150" y="1222375"/>
            <a:ext cx="7540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197" name="AutoShape 8" descr="data:image/jpg;base64,/9j/4AAQSkZJRgABAQAAAQABAAD/2wCEAAkGBhQQEBUUEhMVFBMVFRcVFhYYGCAYGRwZHhoYHSAeGB0YHicgGRkjHBYVKy8gIyc1Li04GR4yNTAqNSYtLCkBCQoKDgwOGg8PGiwjHyQsLCwqKSwsLCwtLCovLywqNSwsLy0sKSksLC8pLCopLCwsLCwsLCwsLCwsLCwsLCwsKf/AABEIAHwAaQMBIgACEQEDEQH/xAAcAAABBAMBAAAAAAAAAAAAAAAFAAQGBwIDCAH/xABDEAABAwIEAggDBAYJBQEAAAABAgMRAAQFEiExQVEGBxMiYXGBkTKh8BSxwdFCUlNicpIVFhcjQ4LS4fEzVHODogj/xAAaAQACAwEBAAAAAAAAAAAAAAAEBQACAwEG/8QAJREAAgICAgICAgMBAAAAAAAAAAECAxEhBBIxQSJhUXETI4EU/9oADAMBAAIRAxEAPwC8aVKlUIKlSpVCCpUqVQgqiXTXrEZw0ZI7V8iQ2DAA5rP6I8Nz86J450qZt7e4dStC1MIJUgKBOaSlKVAaiV6e9c/4dYP4pe5JzuuqKlrOw5k+A5eFZ2T6+DempS2/CDWIdbF88ZS8GgT8LaEgD1VKvnTaz60MQbVP2krA4LSlQP8A8z7GrWwXq3sbJsFbaXlgd5bgkeiToBQ3pC3h6j2arZj4c0oSEqiRsUa86Bt5MavL3+AutQm8Rj/oNwDrskhN20B++jb1B29/arNw7Em7hsONKC0niOfI8j4VzjjGApLYctySkjNkPxAefHyrZ0G6eLw99KiSWSQl5G4KNsw5LTv46iiKL1YjK/j9do6UpVi24FAEGQRII4isqKAhUqVKoQVKlSqEBeOZikJSSmdSQYPuPrStuEXmdEKMrTofHkaG49igQvKN4qHr6RONOqU2uBx8fell3MjTZv8AQxhx+9X35APTkoaXiQSkArubYeYyOuH0LqZPjNOOpy37MXdwdShAAJ18TPsfeiNu2L5agttKp1UrbiTqeck+5509bwxNilRaBSIISAd1K0k89J3qlnLUoOcUaRpaXRg1/pg8cw7UZtYVlMj+CRl++olf9ocyiVHMMy1EwTqJk/rR/wAUZfYKVBA1mSsjj4CeEx5xXqlpLCkqEKjU76SqMp8DPjt5Usrlja2FziktaA2EIcSkKEhIGYE8Z4d4ESYM8NaiPSBkIfVAgK70bb7/ADmrFceAbQgAFRB7x2AEbxqZJ4Sd9DUH6aNw+OeQT7nej+LNu3a8mNiXTBa3Vt02uHvsVt2SS19n7zh+LK3nRmBzRotCU5YnWZq0q5/6q8bSzeWiXT2YCH7YZgQMy3FuCCRG+QbzKhXQFOUJ5LAqVKlXSoqVKlUIQHpO7kUsnVSiR6VD0sqcWE+IHr9TUx6XOp+0EaaD8BvQjDglJZJ3U4fbavM8lZua9D6p/wBaY96PGHCmIEQPSjGJtAIJOoG48I39KVnh6ULJHE1oxm/AQUa51wkacDyoyiPSDUvswtl2fxIpdtlDkr+H9YbDUH223oXjVuEKSCVDMspBSDBPASNJ5CdZ0qRO3iXQoQD8R24AkAe9OsDKXGnW+zU4pKMqklMA/qyoDKPPcQSNqXVJKegq1twyyI4YyFpkZoQtScxBAJGhyE7jeY4ga1F+sVAFymP2Q+9VW3ibRatW1KYUMiUNlIOZIAhMzoYjXUVUXT9QL6IjVudPEmjeMn/0Z/YO8fxaGOEX3Z3bK3YXluG3FqUMwIzJKiY1J4+ldB/2qYZ/3iP5V/6a50wJguPsJzZM7jaCucuXMoCZOgIG2tXZ/YJY/tLj+ZP+iniFtmNFl0qVKrGAq1vu5ElXIE1sqN9LseS2ypCDKyPQCs7bFXFyZpXBzkkiHYqvtXd9VGVHgJ5U2avuxvUlwdwCBI2EcKZWOKBK5Uda24jfh5xJAiBBJ/CvMOe3P3keJawSjFekIiWDJnXTh6ihmM48kWwJBzuLhBI23kzWLaJUFoWnNy57ffrTLrGCVWzTobyqSqDpx5eIP5c6PqlOxvIPKKjhEYtcTLK9T3ZBPnv+XzqW4Tj6kNlbSgJSAobjNEg/M1AisOJkd6SY+uVNbTElW69FSgjVJ2mNPSaxlxu+46kjaNqSxLaLQxbH1raylU6p+ZqqumKyq4nhkE+pP41IXukKFpVBkZtP4YB9IGb2qJYu521xCdZIQPP/AJJrTg0zjZmZW6cHHEQ/0JQhGKWaFJBSpTMgiRJQojTac2Wuka5lbSbbF2Cf8J60B8v7r8D866binqE9no9pUqD9IsX7FGVJ7x+Qrk5KKyysYuTwhp0k6QdkMqFCeJ5VX+KXyjJ3ms8RuSokk7a01we8AUQsgA8/9+Fec5F0r549DumpVxAjzanFBSAc2ykgE+tELFfZvBLySOYI4/jT5xKWroKaIKTG22u4o5jjja7cqUnUaDz3EHlVVFNP6LN4f7G6UIWQEx8UaaRofvg076YsJGFOhwKUlMQd4OkGeHDWo1gDTjiu4CRufATO/Orcwizi3CVgKzJ70iZneRxBHCj+Cu0m8AvKaikcss35Bg7/ACPnGx8q8faKge+JO0qEex1Bq8ekXUja3BKrdarZR1ygZ2/RJIKfRUeFRVfUHcyYumY55Vg+3+9Mv48PKB1bCS2Vk0Q3JnMrhHwg89dzv4edTvqm6EKu3/tC0kMNmAT+krjHOB8z4VLsB6hWW1BV0+p8DXs0p7NB/iMlRHkRVn2lmhlCW20pQhIhKUiAByAG1XjH2zKdq69YnO/TbDz/AE46mQFG5aKBIAIVkI8uFdHVR3Tx23TjRWpKC029aC4bP+IpQWSvLsrKjKDPlxq8IrqM5vKQ3v8AEEMpzLMchzqtsZxNTqyo8eHIcqddJMbLzhg9xOgFRq6uoSTz+ppNzOS5vpEZcajp8n5NV9dToKHAEqA4nf64CvGX91K1jYU9wvDFuoW7x4TQEYtZDWzc5ZuM5VLGkhU7ijLTvbsPN8iVJ9dfahWD492Z7J8Zmzp5eVPRbm3dXlhSchKTw2kTr9TWsI42vD8mU3+R9YSltRBy51JaTp5A+tCb3rQurB9xtDAuG82mZRBSeWk76fRNOMDV2jjedefKZS22DlT4knT2poeru7vr1x4KS0yowSpKp05JnvH1ApnwY6f0BcrGsno//QbqTDlgkH/ykH2LdHrbrzt8svW7qCPiKFIdTJEpAIUkmRxiBxNSzAuhjFtb9gpIfSTmUXUpVJgDQRAGm331nd9BrF1MLtGCMuXRATpM6FMEa8aYgHxAWFdc+HPmC4tk8O1QUj+ZOZI9TUtYxlhxBWh5pSAJKkrSQBzJB0qKnqawyf8AorH/ALV/nVd9amAWuE9gLLtG7lZUsq7QnKgSNJ2JUd/3TU2dxF+DX0/xi3GNFxLedCFMF1IIh0gSVDSB3co3G08TV1f1kt/26PeufOjeHO3ed96XXInMRMJToVGB8zyo1/R/7yfY/lVc4LtJ+QxdO6xzoVfrkx6UQWZJI4Uww9rtHJ4CvL4zLI8WMGL9kEtjnppFFsAxdDaC25sdB+NbVYgJjJmI0FevsJcTJaAPgdfrWtI/TOS35A99agOEDUHUHhHCjuG23apTO6U5NeQ5xwg/KmjVkCAR3kH3SY/KiOH4YtbicqglKd5BMjloRrFb8eqUpZ9GN1iSC2H4WtAGjTaRBORMKV4Gj9u+sH9JI4SZHzmmrYWgJT2alCInf3o3ZNmACkgePCm1C6NxwAX/ACSZkzcqjU1uFxWZYFYG38aM0BiXdgAk6ACSTsAOJ8K5j6fY6rEcRccAUEEhtnMkj+7ToDqOJzK/zVdPWdgd3dWYas9SXAXBnCCUAKIAJInvZdJ4VXeA9Vd+6YuZZQDJK1Bav8oCjOnEkVWX0aQwt5J/1Z2LTNjMBRXKY/cTKQD4E5j6it39T2P1D/MaNYZhibdlDSEnKhISJ3MDc+Jpx2Z5VdRwtlG9lN/aFOmBy9qfYazkbJI1JIHjRDodhLbg7wnj+H41JcEwBtZUo5pSohI0gb+FefjxZSWU/I4dyi8MjdhYqcBVB5anj6CmTtu/mMJ0kjXbh9e1WTbYIgDdUSdJj7hTlGDND9AH+LvffWsOC8bZSXKS9EK6M4eFEgBRiM3KfDhzqX2WGhAkjU8KIJbCdAAByGlIpplTSqloBttc2Yg1mldYEV6kUQjBsctrrbWttNbK4zh5XkV7SrhDyK8isoryunMn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613150" y="1184275"/>
            <a:ext cx="561975" cy="663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198" name="AutoShape 10" descr="data:image/jpg;base64,/9j/4AAQSkZJRgABAQAAAQABAAD/2wCEAAkGBhQQEBUUEhMVFBMVFRcVFhYYGCAYGRwZHhoYHSAeGB0YHicgGRkjHBYVKy8gIyc1Li04GR4yNTAqNSYtLCkBCQoKDgwOGg8PGiwjHyQsLCwqKSwsLCwtLCovLywqNSwsLy0sKSksLC8pLCopLCwsLCwsLCwsLCwsLCwsLCwsKf/AABEIAHwAaQMBIgACEQEDEQH/xAAcAAABBAMBAAAAAAAAAAAAAAAFAAQGBwIDCAH/xABDEAABAwIEAggDBAYJBQEAAAABAgMRAAQFEiExQVEGBxMiYXGBkTKh8BSxwdFCUlNicpIVFhcjQ4LS4fEzVHODogj/xAAaAQACAwEBAAAAAAAAAAAAAAAEBQACAwEG/8QAJREAAgICAgICAgMBAAAAAAAAAAECAxEhBBIxQSJhUXETI4EU/9oADAMBAAIRAxEAPwC8aVKlUIKlSpVCCpUqVQgqiXTXrEZw0ZI7V8iQ2DAA5rP6I8Nz86J450qZt7e4dStC1MIJUgKBOaSlKVAaiV6e9c/4dYP4pe5JzuuqKlrOw5k+A5eFZ2T6+DempS2/CDWIdbF88ZS8GgT8LaEgD1VKvnTaz60MQbVP2krA4LSlQP8A8z7GrWwXq3sbJsFbaXlgd5bgkeiToBQ3pC3h6j2arZj4c0oSEqiRsUa86Bt5MavL3+AutQm8Rj/oNwDrskhN20B++jb1B29/arNw7Em7hsONKC0niOfI8j4VzjjGApLYctySkjNkPxAefHyrZ0G6eLw99KiSWSQl5G4KNsw5LTv46iiKL1YjK/j9do6UpVi24FAEGQRII4isqKAhUqVKoQVKlSqEBeOZikJSSmdSQYPuPrStuEXmdEKMrTofHkaG49igQvKN4qHr6RONOqU2uBx8fell3MjTZv8AQxhx+9X35APTkoaXiQSkArubYeYyOuH0LqZPjNOOpy37MXdwdShAAJ18TPsfeiNu2L5agttKp1UrbiTqeck+5509bwxNilRaBSIISAd1K0k89J3qlnLUoOcUaRpaXRg1/pg8cw7UZtYVlMj+CRl++olf9ocyiVHMMy1EwTqJk/rR/wAUZfYKVBA1mSsjj4CeEx5xXqlpLCkqEKjU76SqMp8DPjt5Usrlja2FziktaA2EIcSkKEhIGYE8Z4d4ESYM8NaiPSBkIfVAgK70bb7/ADmrFceAbQgAFRB7x2AEbxqZJ4Sd9DUH6aNw+OeQT7nej+LNu3a8mNiXTBa3Vt02uHvsVt2SS19n7zh+LK3nRmBzRotCU5YnWZq0q5/6q8bSzeWiXT2YCH7YZgQMy3FuCCRG+QbzKhXQFOUJ5LAqVKlXSoqVKlUIQHpO7kUsnVSiR6VD0sqcWE+IHr9TUx6XOp+0EaaD8BvQjDglJZJ3U4fbavM8lZua9D6p/wBaY96PGHCmIEQPSjGJtAIJOoG48I39KVnh6ULJHE1oxm/AQUa51wkacDyoyiPSDUvswtl2fxIpdtlDkr+H9YbDUH223oXjVuEKSCVDMspBSDBPASNJ5CdZ0qRO3iXQoQD8R24AkAe9OsDKXGnW+zU4pKMqklMA/qyoDKPPcQSNqXVJKegq1twyyI4YyFpkZoQtScxBAJGhyE7jeY4ga1F+sVAFymP2Q+9VW3ibRatW1KYUMiUNlIOZIAhMzoYjXUVUXT9QL6IjVudPEmjeMn/0Z/YO8fxaGOEX3Z3bK3YXluG3FqUMwIzJKiY1J4+ldB/2qYZ/3iP5V/6a50wJguPsJzZM7jaCucuXMoCZOgIG2tXZ/YJY/tLj+ZP+iniFtmNFl0qVKrGAq1vu5ElXIE1sqN9LseS2ypCDKyPQCs7bFXFyZpXBzkkiHYqvtXd9VGVHgJ5U2avuxvUlwdwCBI2EcKZWOKBK5Uda24jfh5xJAiBBJ/CvMOe3P3keJawSjFekIiWDJnXTh6ihmM48kWwJBzuLhBI23kzWLaJUFoWnNy57ffrTLrGCVWzTobyqSqDpx5eIP5c6PqlOxvIPKKjhEYtcTLK9T3ZBPnv+XzqW4Tj6kNlbSgJSAobjNEg/M1AisOJkd6SY+uVNbTElW69FSgjVJ2mNPSaxlxu+46kjaNqSxLaLQxbH1raylU6p+ZqqumKyq4nhkE+pP41IXukKFpVBkZtP4YB9IGb2qJYu521xCdZIQPP/AJJrTg0zjZmZW6cHHEQ/0JQhGKWaFJBSpTMgiRJQojTac2Wuka5lbSbbF2Cf8J60B8v7r8D866binqE9no9pUqD9IsX7FGVJ7x+Qrk5KKyysYuTwhp0k6QdkMqFCeJ5VX+KXyjJ3ms8RuSokk7a01we8AUQsgA8/9+Fec5F0r549DumpVxAjzanFBSAc2ykgE+tELFfZvBLySOYI4/jT5xKWroKaIKTG22u4o5jjja7cqUnUaDz3EHlVVFNP6LN4f7G6UIWQEx8UaaRofvg076YsJGFOhwKUlMQd4OkGeHDWo1gDTjiu4CRufATO/Orcwizi3CVgKzJ70iZneRxBHCj+Cu0m8AvKaikcss35Bg7/ACPnGx8q8faKge+JO0qEex1Bq8ekXUja3BKrdarZR1ygZ2/RJIKfRUeFRVfUHcyYumY55Vg+3+9Mv48PKB1bCS2Vk0Q3JnMrhHwg89dzv4edTvqm6EKu3/tC0kMNmAT+krjHOB8z4VLsB6hWW1BV0+p8DXs0p7NB/iMlRHkRVn2lmhlCW20pQhIhKUiAByAG1XjH2zKdq69YnO/TbDz/AE46mQFG5aKBIAIVkI8uFdHVR3Tx23TjRWpKC029aC4bP+IpQWSvLsrKjKDPlxq8IrqM5vKQ3v8AEEMpzLMchzqtsZxNTqyo8eHIcqddJMbLzhg9xOgFRq6uoSTz+ppNzOS5vpEZcajp8n5NV9dToKHAEqA4nf64CvGX91K1jYU9wvDFuoW7x4TQEYtZDWzc5ZuM5VLGkhU7ijLTvbsPN8iVJ9dfahWD492Z7J8Zmzp5eVPRbm3dXlhSchKTw2kTr9TWsI42vD8mU3+R9YSltRBy51JaTp5A+tCb3rQurB9xtDAuG82mZRBSeWk76fRNOMDV2jjedefKZS22DlT4knT2poeru7vr1x4KS0yowSpKp05JnvH1ApnwY6f0BcrGsno//QbqTDlgkH/ykH2LdHrbrzt8svW7qCPiKFIdTJEpAIUkmRxiBxNSzAuhjFtb9gpIfSTmUXUpVJgDQRAGm331nd9BrF1MLtGCMuXRATpM6FMEa8aYgHxAWFdc+HPmC4tk8O1QUj+ZOZI9TUtYxlhxBWh5pSAJKkrSQBzJB0qKnqawyf8AorH/ALV/nVd9amAWuE9gLLtG7lZUsq7QnKgSNJ2JUd/3TU2dxF+DX0/xi3GNFxLedCFMF1IIh0gSVDSB3co3G08TV1f1kt/26PeufOjeHO3ed96XXInMRMJToVGB8zyo1/R/7yfY/lVc4LtJ+QxdO6xzoVfrkx6UQWZJI4Uww9rtHJ4CvL4zLI8WMGL9kEtjnppFFsAxdDaC25sdB+NbVYgJjJmI0FevsJcTJaAPgdfrWtI/TOS35A99agOEDUHUHhHCjuG23apTO6U5NeQ5xwg/KmjVkCAR3kH3SY/KiOH4YtbicqglKd5BMjloRrFb8eqUpZ9GN1iSC2H4WtAGjTaRBORMKV4Gj9u+sH9JI4SZHzmmrYWgJT2alCInf3o3ZNmACkgePCm1C6NxwAX/ACSZkzcqjU1uFxWZYFYG38aM0BiXdgAk6ACSTsAOJ8K5j6fY6rEcRccAUEEhtnMkj+7ToDqOJzK/zVdPWdgd3dWYas9SXAXBnCCUAKIAJInvZdJ4VXeA9Vd+6YuZZQDJK1Bav8oCjOnEkVWX0aQwt5J/1Z2LTNjMBRXKY/cTKQD4E5j6it39T2P1D/MaNYZhibdlDSEnKhISJ3MDc+Jpx2Z5VdRwtlG9lN/aFOmBy9qfYazkbJI1JIHjRDodhLbg7wnj+H41JcEwBtZUo5pSohI0gb+FefjxZSWU/I4dyi8MjdhYqcBVB5anj6CmTtu/mMJ0kjXbh9e1WTbYIgDdUSdJj7hTlGDND9AH+LvffWsOC8bZSXKS9EK6M4eFEgBRiM3KfDhzqX2WGhAkjU8KIJbCdAAByGlIpplTSqloBttc2Yg1mldYEV6kUQjBsctrrbWttNbK4zh5XkV7SrhDyK8isoryunMn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613150" y="1184275"/>
            <a:ext cx="561975" cy="663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199" name="AutoShape 14" descr="data:image/jpg;base64,/9j/4AAQSkZJRgABAQAAAQABAAD/2wCEAAkGBhESEBQUERQVExUWFyEXGBYYGB0TGhgWHxwfHSYcGBkbHDIfIx8vGxoeIzsgIyosLCwsHh4xNTAqNzIuLSsBCQoKBQUFDQUFDSkYEhgpKSkpKSkpKSkpKSkpKSkpKSkpKSkpKSkpKSkpKSkpKSkpKSkpKSkpKSkpKSkpKSkpKf/AABEIAHIAdAMBIgACEQEDEQH/xAAcAAEAAgMBAQEAAAAAAAAAAAAABgcDBAUCAQj/xAA4EAACAQMDAwMDAgIIBwAAAAABAgMABBEFEiEGEzEHIkEUMlEjYUJxFiRygYKRscEVU1Rik6HS/8QAFAEBAAAAAAAAAAAAAAAAAAAAAP/EABQRAQAAAAAAAAAAAAAAAAAAAAD/2gAMAwEAAhEDEQA/ALxpSlApXxmAGTwBUe/ppHKD9FHLeHxujXZF+M/USYjI/sFj+1BIqVFZdc1GLLTRWRB5ESXJWTb84aSNUY5/sj9zXd0fV0uYhJGGUZKlXG1kdSVZWH5BB8ZB8gkYNBu0pSgUpSgUpSgUpSgUpSgUqLeowtZLM291dfRi4YIkudvvHvGT42+3nJA+MgkVBvTrU5zq7JdyNc3EcLWuYvdFDDE2DJKzHO+SSMHGMndk4BAAW5d24kjdD4ZSpx+CMf71+XNG6AuZYr4IZpngwsUcGSk2ZChkDkbWTCN7V9zfsAaurqDqRbmc2wWZ4AzIYoAe7duh2uoOQEt0b2s7Mu9gVBwDujLdZNpQguNkstpLi3P2g7ItyrlGbclxGQ0bKP0327sq1A6S9BreJIm1FZLiWQ+6NG2xQ8FvewYM3gLleMkAAj3VMfSrRBb2chT2xTXEk0CZJ7cBIVBkk+VXd5/ir3pF8+q7p4riSKy9qxrGyJJI6sxcuQC6AnYAoZWwGyMHmUadYpBDHFGMJGgRR5wqgAc/yFBs15kkCgsxAAGSScAD8k16qCeoM8Ms1tEqi8mik3vYgdwSRH2lpF+xSuQytKQuQR80G9L1dLdkppSCUZw15JlbZPIPbI5mYEeE9vjLCtO61W90mNnumOoW33GbdHDPG58r22IR1LfaqHcM7cHg1SPVkusX98UaC5j/AFO3DBsaNIlyNoA+wcYJbOPnOMVeHRHQMkMUD6jM13cRD9MOxeOD9owfL/HcbnAAGAOQmNncdyNH2sm9Q21htZcjOGHwRnBH5rndW6v9LZTTb1iKr7XZGkVWJABdU923JGSPAya29X1WO2gknlJEca7mIGSFH7fNRfqnXxPDdQ20l1HLb9mQvbxrMzJJhgyJu96YzuHB9p4I4Ia/pt17LqDSrP2UZY4yscZ3sfKvIWUlQpk+1c5wM8ggmeVVvpFeBpplEsBYq0kkVvb9tdxmfDzTed5BIWI4wmOODVpUClKUEM9TLC4miiRLKK/gL/rRFjHKPADwtuABALA/PI+M1WXQ2pvD3vpriFGeNVht4V7n6lxKsaNdTMvukj7oOzcThW8YYGberKWsc9lcSXU1lcBmWKZVMkXGG2zKD9pJHjyN2QR4hvpveRNqFrbLIshWQyOsUSx26NFFMuA4OZWLuH7nAGABkHChZvR+mRw3l7HGMLClvAn57axb+T8kvIzE+STzVYeoVvBJqMVhPMsEC3sszszBAsUscMxPP5dplDH54/apf6g9XnSLi5lUZa6tkMIIO03EblGJ4xxE6HzzsA+c1zNP9SLHTLKF5Y7m5uLhe7JM0TL3JiBuxLKACF4UbMgACg9Q30Et+V04XMFjHAEaWxhdvqJN4IXcEKYUZy/D/eNxFaaapbQWPfuLi7nvpHZYbT625WWM9wxiMBDvDYHJdeW4AXxXrovrLWWtxJFYh7VzK0ZjAdjM0rSncC+Qud6Z2gZI8nArtRaGlvHLfatE6PL245HibLqnbSN2uO1hShdAxUBgODjk4Djv1VqTNFauLsK5VTH7Eu2ZhnYtzGhQoArEuVifHlhgmrY0vR7aziKwokKD3Mfkn5aRzyx/LMSf3rj9CWlkYWntIXQSMV7kmS8qJ7VZSSSIyBlRwMc4Gaks0SspVgCrDBB5BB4IP91BXllqkOq3yy2OobkhMbNDtniKKjlmKrvVHD8IS6ttHj8VYcMysoZWDA+CDkH+RFUnZ9OWskUtlp6Pa/WO6iXvCeULCWytxDwY4iwxkMSSyhhzip70sLbSLe20+WffL8EI5GZJSBkgFUUyNtG4jJ/fNBk9TZZY7LuqC8KN/WogMmW0ZSjgfggNu8j7fNVj0PqUrTLBDPhblTp/1CKA39XhkKSxHOR7XiJBwfjg1cPWdzNHZSvbvCkg2le8VWN/eMxsW4G8ZQE/LDkeap2O4t01FpbaI2kwRRFaSKcx39zII2eNCNrJ2U3e32kbcbfgLB9N7K+G9png7IknVhGo7lxcC4cNNIdo2jIICgnjGT8VPKrPoXQ5TqU90IgY+9dRd2SbeVH1Mh228KjCgtyxkJJyduB5sygUpSgj3XFheS2wWyW2aQSBmW5XejIAcgDB92dvPHGeRVZ6Pff8Nvo21GS2hig+pCxQg7UkcxTHbn3MSJxGBjgR/wA6lvqf1ase2xivBY3MwVxM6tsEe4qR3FB2sSp5xjg5IyDUF9K9OtH1KEiOWd9kzyXU4DLLKCmOznP2g5LZJy55IwSEunutR1go1tax2UCHMd1dRLLcc4y0ERBC5GPcTz8Gq79Xujuzc2VvCZbm4mUlpZXMksrlgoBJOAo5wBjGTknzX6QqI6jp6HXrSR8Eizn7YPkOJIgSP8ErD/Og4npvpc+jrHZXjqy3GXhdc7Un/igLHySoV1OBkiUfAzm9WxKYxsXUNvYmy1q6rFnZwtyhByv/AHfAJxn47HqdFu058Y3CWEo3Htf6iMBgT4Iz5/nUU9XLWN7hGPZYxQNvAuGhuI1Ykb1jDbZI/OVwCcEbgKCRemCTLBOksUMG2Y4iSTvzLkA5un7jZlIx8jgeAMCuz1f1XFp9q80g3sAdkQIDSMBnC/sBlicHCgn4rh+nurWq2c8qw21lAshJKXCTfAO6d1JAfBHBY8ECtjpSOK8mub/asiSkQ27MAx+njBViuftV5C528ZABP4AQJOu7rULaaSyNrY3EkqRRRKoa5m3MPd3mZRs+/kIftfkV0bLpu/s4kvtTke72Kr3MQlCtGIXaWN8gATbCxbYWHIG0sMCvltBrUl1ZG0ihgihVROPpjZIp5LRe8l3Uc8xezcQf3Ew661OBoJ7aW3lux2e7KkZEYVASVLyM64yyN9u44RiRjyGHqjqS0uNKadYTqFo/tlWPhhGCQXCtg5VgD8EfdkYzVZado5SS0Omym+7sUosGkUbrJ90QkM/xhFckcYDNwvIJ6fpre3EltPbWavpjyFbm07mZklCKkci5dOVLKGJXkb/25xRWDSXxgliXSJ3ikS8lQERTRvJbqGtSx2K7sdpODjdzlsABNvRswrp7xxsZGjuJVll2lRLJ3D7wSTnMeznP4qd1UfpVev3YrdLkCGDvKttFEWyBI433UxXaG+Qqnn2k+Tm3KBSlKCGeqF9p8Fo0t7DFIxV44GkhE2JSjMq52krkr54/3ridKdT2d1e6bFaSGQW9nKjZR0x7YAOXUZ+w+Ksqa3V8blVsHIyAcH8jPz+9RbrK4a1nt74oXt7dJUmCkB0WTt4dVbAYAx4IBzyMA+KCW1C+rdZt7XVNPluJFiQxXCbmOACeyRk/4SP54rFB6r210Vi0xWu7hxkJtaJI1yAXndl9qjP8O4ngAcisOv8ApibiwuVZ0mvrgAm4kXAUqwYJGOTHHgFcLzzk5NBo9cep2lS2jpHcrKyyxNsQMSypPG7BcrtPtU/ODWh6i6vDe2v6el3r3B2bXewYsiCRXYbmHyARgZByR4Jp0J6dajYROn0+myGVSsjSPKzup8oSIyoTH8IGCeTms/8ARya0nt3lk+miWQGK1tJ7q6eZ1ydiRSEIseM7sLgKPKg0HJ6qv472E2q6dqNpbJG0iJHZmLfdZwmQilQmCc8ckj8CtLo31CGn3MFitvqHb2lPp5RH3BNIyMpRCqkLuMn3NyHB4xirL1LrW5hjMjaZdBRyWZ4CFXPLP25WYADknacYNcrqfqeTYjXGnboHZStwLpFVCWyjGWP3IM49+dvu+6gxdTepVzHcw2kVnPDLMAxldVuDGmcsyQ25cyEKrfIwQODXEtuqLm5vjaXFj9QURtk0wfTjImUP6q4I7WSuUwc+0lc8VLLLU2sWL3NnLFHIVWS5N19Zs+F7pc71jBY8jIBYk4yTUr1DSYLhQs8UcyqdyiRFkAb8gMDg8+aCqtV9TxcxPKtpPbzWZSeGV1Lxu5wHiLopAV0cqpJw+5T7TtrlWXqnZahIjamgjTs3ETRossgIaS3dCCoyG/TbkYwUzxkAW2ekLb6jvYfO5X7YkcQ9xFCq/aB2bgqqBxj2qcZANdgIB4GP/VBV3owLNkXtXF1LPHCpkjkeQRRFySwjQqFPuHJO79iatOvmK+0ClKUCoD6japNBPbyOgNqgZgzcxm8Pti+o49sSk7t+cZz8hcz6vjKCMEZB+KCA9IRwzarJdRxJEz2UbNsP3d2aQqXHgOYoUJHkbiMnGTP609P0a3g3diGKHect20WPcfy20DJ58mtyg8SyqoLMQoHJJOAB+5NQ626hs31aV/qbdljtERW7qEI7SylwDuxkhI8jz7Vzj509e0M6kmpdwdwxB7e2hJ9iSCIN3SucGQu4wSPaoXHkk1R6HdM2t7dXEd3CsyrEGUEsCDuA4KkfB/0oP0L/AEks/wDqYP8Ayp/9VFNF1zT7e2ubS6ngSKOeWFUkdVBgchwiqTkqEl2fyX8Vmk9FtEOP6oOBjiWUf54k5/ma0+jfT/TUlvU+kibs3OxDIomIQwxSAAuT/wAw+ef9g4ek+qGm/wDChZ3E0k0nae3YJEzs0eXjVicbeUCnyfuFTvpjqGMaRbXVxIqL9PG0kjHADbQpyf7XGPzxUY9GHvAl6l3btb7bgupKdvJkJZlHABVSAQRxhvxio7otnvsNPhKSPb3sLfUQQgbna3PtZMsApbK72HJ2KePcaC29B6jtb2Iy2sqyoGKkjIwwwcEEA+CP866VUvbdN6jBY29vo6z284YvdM+UjyeBkzJtdhwMw5GF/iG01clsrBFDkMwUbiBgFsckD45oMlKUoFKUoFKUoFQ71Tvpk09o7aeK3nlIVC862zEZBYRs5HuxxwR58/mY1GOs/Tuz1Ptm5D7o87WRthwcZB4II4Hxn96Cp/r7+1isWtrM3Ny77jeD6hmuDtY9tztUyLtAIbcyFUBHHjHHdXulalNc2enXDJOn6kbwSKInJyyo6bkK7xkEEjDAeRmrl0vo+KCVWWSZ0jBEMMj744cgA9vI3faNo3MdoLAYBNd6gpuD1v1EZ36RK342mRf9YTXzRfV1ofq5J9OuxLcTh1jVCUAEMcQBdgDkmP4X5/uq5aUFBdQ9RdR6uphgspbWBuCArRlh+Hmk2gjg8LgfBzVi+nXRlxaxQm8ZC8EJgiSMllRWfe7FiOXYhRwMAIMZyanFKBSlKBSlKBSlKBSlKBSlKBSlKBSlKBSlKBSlKBSlKBSlKD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613150" y="1208088"/>
            <a:ext cx="62071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0" name="AutoShape 2" descr="data:image/jpg;base64,/9j/4AAQSkZJRgABAQAAAQABAAD/2wCEAAkGBhQSERUUExQWFRUWGBgWGRgWGBsfHhoeGhwcGxgiGhYiHiweHh4kHx0gHy8hIzMsMSwsGB4yODEqNSYuLCkBCQoKBQUFDQUFDSkYEhgpKSkpKSkpKSkpKSkpKSkpKSkpKSkpKSkpKSkpKSkpKSkpKSkpKSkpKSkpKSkpKSkpKf/AABEIAHYAiQMBIgACEQEDEQH/xAAbAAABBQEBAAAAAAAAAAAAAAAGAAECBAUDB//EAEAQAAIBAgQDBgMEBgkFAAAAAAECEQMhAAQSMQVBUQYTImFxgTKRoVKxwdEUI0JigvAHFjNykpOi4fFDU1Sy0v/EABQBAQAAAAAAAAAAAAAAAAAAAAD/xAAUEQEAAAAAAAAAAAAAAAAAAAAA/9oADAMBAAIRAxEAPwD2ojEDjoRiJwEZw2rDnEcBx4jxJKFJqtQ6UQST7wIHMkkADqRgWzvHszUIgGihP7N2Im0tupteLAGBO42+0eXNSgyKRq8LgE76GD/h88CRqliGJJEdb7+s3+WAvVLaYdw15YlgBtYyRLEm1+RmcaCZiqbd84BtKhZ9mKkD6n1xSdAKWhF8TiJiwBIHMQWtAjb5Y6ZLKgkUgZkeKIInoeVrGR15YCrQzWYSsD39RxIMNfwmZ1J9oQfXyxcXtdVUutSkgKlgG1NpOkEgEQSCY3EiPYGXDcmajuJsqAD1JIs02/DFPifDBTteYm0cvLaDgCfgvFRmaK1ArISSCrRKspKsD1gg3540IwGcJ48Mu3dsv6o+MNeRqgksOdzJjaefIyAjATAw4wsIDAOBhsOs4WAQw2rEsKcAxGGjEow0YCEYq5/MFKbsIJAsDtOwnyk4qdoeJtSCKti5PigGAovANpMjebSYtgdzvHWA8TMweFAMbiC0gACIv7+UYDrXzzxqVzMiWMTy26fSPY4xxVAGoWuRA+I7wI3P0G088cKmeCjTJ0mSDFwek/zucVq1JWgpItAgEERBNwecXPT54DUyWaZ3ZnAAQCZMQDsB8+W5O2NbLVO6LOAGA0iD+8Dv057+mBmmh0mCoB8j5HmZOwMeXKcaHDst49TCG8hsWNotfYj54DT4dm3Gpk2ZgSB9OU84/DfEDn6VVj+kMUIsFEliZMDaekAc/ljW4Vw/UAx8JW3h+0J/Pb22EY0uG8LWiLXaZLECTYDf2wFXLcHpvpY0yqqQVVtzAAlx7WU+p3gbMYp8V4mmXpNVqfCIEDckmFA5SSedutsD6ds3FaijpTArsAqKzlwpYJqJ06SASJ2tqIJAkgXRh8MMPgFhEYY4fALEcSOGnATwxwicMBgMzj3DjVpeEAupDpPMjcTyDCV955YEs/RJV/1ZCEDULjSRIZTzA5+RjywZ8YqlKNRgYYI2k+ZEL9YwInNOQUC/CrWMfEsgiT8554AQNA6TLBQRF5OrnAEzidOtGkFzAFo5dRM+nzxDiVIWCghpmLzswI8t+u46HGfw3OOaiyo0IGsBqJ1X36kAG3PfqQJuGPUYEJqubQTFxEx7C5HPBrw/hSkXJkEXFg1rHy57RgO4a9SojNTAACydtosRtPK/nPPBBw7P1EdWey2pE8tyZ8om3v1sBRSpBRCgADkMdBilxHO92kgAuSFUHq1hPOBufIHF1cBl9puBjN5dqRc05IYMBMEdRIkb48hzOafLilmKmp6tdWq6iWWXUU2pEkEM6A1CwUmS1MXPL1ztZxA0MlmKqwStNona/hk+kz7Y8vr0qdKmEcd4nd3QkWjx+AFrSbkyNjcXGA9b4Hnu+y9KpMlkUk7XiGt/enF/AD/R5x5EpLQJhGdxSYlfiJko0EiSSSCOsbkSe6sA+FGGnCwCJw0YkcNGAqcXzFWnRZ6KCo6+LQSQWA+IK3Jo2m0wLTI6cN4gtektVJ0sJEiCORBHUG2ML+kPP1qOSNWhU7pkenJgEFWYIQ0iw8UyINt8AfA+0VVJUtVZZUgJWF5USYanB2+/mZwHrmaQFSCQPXqLj64wOIcMqQGTSQY1C3mDB5iD8oxg0u0SEeGuKTGLZiiqnkP7dFIknnGLJr5lqZ/6u0NTfvR/pMx/DgMzO9n6motUYL10b87E8uV74Ee1lXMUUV1VYlZvPSAACPr9+CfM5uo1mYgjcQB052dcYPEqDMHDMxWDMHaxImdIHW4O/lgLHZrjwrMDpgKAGEQBJ5CZiIvt+JfTyI1khAupGty8QEwZjkGnoGiwx5v2ZY5TMd6GEFCGDq0sphiAIOoHTBWeY8jjjxDi7s4QoF7wqNQaO7BaFGuCAQvMbXtMjAFva6stCmuq4dmYRpJbSRr1GfEWB3N7wTfFjJdtGVzEIGYz4GF56owXyMiZj0wFcQyaU9c1aOtaxBNOpr8LSGKhPgCCDLXkyL4t1iahJQFgRfTHiYmTci3KZI2PMnAH1XtL+kUalJvGtRWQ6GUxIiwKLcb3PLANkeI610QNXiVv2dJIvckCzW9xHLGVnso6J3h8KmAANVgeciwPMgX39rHB+xZhCahV6niCSZWNiTO/7Ui249Q1Mjw/MgrRpIasFqhYHdYRWEsxkyRN+sYLOGZ3iRrBDrp0juarJIGkxBYlidUWB5na2AzgTZmnW0vXM03NPxItSJPxKCImLqSftAG5x6FQ4FVDalOavEgOKaHzNNyTfngNnJrWoJUqV6pamBKqPER/FpBJOwHnyxc4PXrVKQesi0yx1KiknSp+HWx3bmYAAmLxOA7ivBqnfUqTEgVDcGrUIjUOQ0gkEAgQfXBL2XVv1oNRmCFKaqZhQEVubMdXig3/AGR5yG3GHwiMR0YAD7RdrqeZp1qAKinU1Ug5PxNMCNv2htfAVT4DTUsSGGk3dSwAIMGT+f8Ath24WKNaotOiSadd/GaYghak/G0cuY2i2NReJrFUaHAYEgxqkx4tiTv/ADywFR8s6L4XDyFkVBsCJNx1Nrjn8sypnO6eWV6JHh10pOw3lbi97jmMEdTKggd3pKtAJkGDcx6CIjlirmMsEU6gACrmTtAK88Byy/a/MhQDWp11+zXUPF4+L4gcT/rTlG8OYoPQYc6D6gDE/wBk4gWM2xiZnKgLVbSRYENEEwTdWibER/xjLrujiS02IDL0Nr+Y/CMB6BW4EaiCpQmtSJViZ0nSSAZpai06ZGw3nHDLdgaYFP8ASKssVkIiazYSdRBkn2+uM/s1TpvVod4jAHSfBqvAJN08VxPzx6RR8LjuMuQdLeKr4ZBKczLmI2MbjAYOT7DUQmpBV0kah3nhI6eEhWHob44nJojakFMGTdR4uXl93TG5xrN11hWamAYJCKbCT9qSbA/T0wP8To00ILFn3kFjH+HbAY/bvPd5Tp0zU1AKzG86fEABzOwmf7vnNrLVk/SAARHdA8gL9I3Hiv6HrOAztjxgLmGphF7tAJUGB4lE7CL2vjhle05SurqpUKqr8UmAABbSNp28h0nAFGZIXP6jcVaZAYG2oaGWbxcFh7nzx6GtKpUyfe/pNXVomE0rDCzCQJNwb88eO8V7ckuHFMWGmTO6gBj+0QTq5dfbHo3ZfiFV+Gy1SjD95JdjqaSZVRNvnz2G2AbivDpp06igtrYKSZdpLso3mYjbBNwjOU8vTYVKiUwHEAsot3dPYD8J9TvgazGbU0AveVS+sEKoCoPHJbYHURcQdyNuWbk8g4qBcop0gKqByC3hUAkmYG0++AOj2upsQKFKtXllUtTpnQASASajQsAXte1sbsYEspxHiaWfKrVFvEKtNSbesfTG5+nVv/Gb/Mp/ngB3tNSHfElaRBjmdQ9VkRgbbLqWNwRygHzkdOeCXtNkJqM4oPyJqeGPUW+/6YwGExDLYg3ibecjAUs5lVAldQYXm+rfy5fPn78RnmPhfxKV0zzuQekT4Bbzxq5ksyao843m99vLFCvl4lgARBH2b772HrP4HAVcxxGk5qISJCqArQNUT1kcxtOAcDS70/szImRYkch6fzvv5vhSVGP61QpMwo7xtRvYiEA2AvPyGIvw9UU6KFSt4d3qhdzyRPFcibt/uBD2IqgVsrJj4d45qRv6Y9BftJltevvk0oKiMZsG1JaduR9YPTHlfCXmpSWsj0EJOrRSgBRuRUALwN/iwW5DN0MsA2XQVT4/1lRdOkFgUAnxE3M7e22A1eL8VSuUKLVZVJ2QBWnpUYhTBjacDnEiWDM0LeYLE/la8b4sZ7tQ9T+0qhYkjRpWLfau/wBcBnFsu6uVqB2mAGIJNxeGO5HUWwGVxTh7V61QgjxRDE+QAje0lR7DecU83w1l8WmQ28cpM+Jd1sQZMbjG1lc6tYqdyQqMIG4UHb2n+H5FHB+F0TTMhmbvKgmFIgGAFYiQOU8x6YDzunlHdKjaCwl78mIANja5I2HTHoXZ/Kd3T8aiZkSpAEqpNyo8/I7ixxoU+FpTIX4hpYAsJBAjUB4jYSZEgGYIvaTAq4iBJ+EAC/p64CzkryYkX+wefQX+/Glk6AMH9Hd4+ySv3KPlOKuhpkSR6f8AAxdymczAtSOrnptH1/DAE3Dfh/szT2sTM/j88W9OMvhudrtAq0dP7wKj/TqJxpxgB/tQ7B6arkmzOuZbUAqFYjUCQLzvI2xi8RytYU5dKFDYBdZ1H2BI/wBWD3GRnezVOq2pmqezD8pwHntSSDLt0lFUAfxXYR6zjL4k6rGzeYu1otqPtg14vwJlJWnSqOotJGqfcXH82xi1uDU4Iakt7GR1tf5fTACjZunIBtyEFT8Nx4g0CL4uLXAuYB+EttfcXMD5E8ugxa4lw+nTACqBJACiSTBtYiY3vOw6A4uZHKkQzgKbR0FvtdYi/L7w5KqPDGIX4Q3O+5MAeY5bHfaTks0habj7DMYt7ifQ4uJwikZMFD9pCFJPUssFvefyzMxwjMAkKadSnOrVpTvBvYkgAqZncGwvEghzyHY0CoHqFZB1FFYHVJkCJgDbrYcrkkFSgjiHpAqDawm0fu/f9MDnCDXarFYsVPOGQi/sht9mTI+RL+jAXDMD5x9TgMr+oOVJ1KHpspkMjtPsQP56Y70OBVaWoJmSQTI7ylqYSZsQyn5/jjRVW3DBtoMCfmrEx7YlTdwSRc7QwN/MDc8zAE9AdsBSzGRLAF4JAhiNUETOzE6SeqwJ6xjtTyXSfQ2+4fli+HqQNVLxEREr94P3HHQ0Nrj3Ex8zgKlXMqkajK+SrPoCb/LFzh+Z4fWYCHL/ALxqH/1Yx7xgi4ajkAtUQj7K0wI8pk/cMaSjpgI0VAUBbACAL4nhYU4BYWFhYCpxSm7UmFOAx2JYj6gE4EP6pZxx8dIAzJ72oW9iUj5j8wsLAVcp/R1mEZmmidXV2Me5pSSeZ8saK9k8ytlNIbXDuCBzuEGFhYBq3Aaw5Uv8R+/RiQ4LX3mn03f8jhYWA55js9WcjUKW0XJNhtc0/X54hT7PVRIDACf+4xiOg0wMLCwF49mcww+NPdnP4DD0+x1SBNVB1ADEfLUJ98LCwHQ9kG5V49KZ/wDvEW7GuTJzTf5a/icLCwCo9hVDScxVMdAo/DG7keHClMMxmBeLR0gD64fCwFvCjCwsB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613150" y="1200150"/>
            <a:ext cx="733425" cy="631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1" name="AutoShape 14" descr="data:image/jpeg;base64,/9j/4AAQSkZJRgABAQAAAQABAAD/2wBDAAkGBwgHBgkIBwgKCgkLDRYPDQwMDRsUFRAWIB0iIiAdHx8kKDQsJCYxJx8fLT0tMTU3Ojo6Iys/RD84QzQ5Ojf/2wBDAQoKCg0MDRoPDxo3JR8lNzc3Nzc3Nzc3Nzc3Nzc3Nzc3Nzc3Nzc3Nzc3Nzc3Nzc3Nzc3Nzc3Nzc3Nzc3Nzc3Nzf/wAARCACnAN8DASIAAhEBAxEB/8QAHAAAAgMBAQEBAAAAAAAAAAAAAgMAAQQFBgcI/8QAQBAAAgECBAMFBgQDBQkBAAAAAQIAAxEEEiExBUFRBhMiYXEHFDKBkaEjQrHBFlLwQ2JygtEVFyQmMzSSwuGy/8QAGQEAAwEBAQAAAAAAAAAAAAAAAAECAwQF/8QAIhEAAgICAwEAAgMAAAAAAAAAAAECERIhAzFBEyJRI2GB/9oADAMBAAIRAxEAPwBdoYgC8MGesc4amxmmlVtMy2hiSyjarCoDbfrFAEG29ukXTcqdOcYBfUHUxUOw4MP8t4vnACwLQhvJcWkEBothpBtCO0GIYtxBBjW2ijGSGpB0Jl5AYkHWNB0iY0CyWOkArG30lG0VgZ3EE2j2W+0SRrGhCXESw1morFMuspEtCdhKhssECMkAwbRhElowFkaQMuseFvL7uKwNAlyAQgLxgUIxWIg5ZeUxDGK145ZmUERqsYUNM1JqtpZS+0Wj2jFeSytAshXQyAQ2bMbybQGCFvAbQx2lrjWKYXgJgmAYy0jCACDvDAvBIhr5wEU2gsYpjbaNPiJEArEMoNIQDtIVA5wQ1iICJlgOlo8WIvBfaAGNxBXYxtSJ2HrLIegTrKAvCAJkEYrCVZbDTSWssi8gpDAIQ0h5ZMssCCXLAlwAoCEFlgawwIgABtDva0plsZRuTmB02tAYwNbeMzAiJ3EEEg7xUOx63B8oRF9biLFQMJXO0B2ERaTS14Si41kKWEQ6FhAYLCxjBoZT/FAQsDUzHjOIYTBLmxVYUwWyg2JF+k2EkEWtbznyDtLxCtjeKVnqqabocjJmOhHrMeWbh0VFJ9n1aliKVcP3Tq2XwtY7GQgz572C4hVTjZw9RmZcShVrm/iAuD+o+c+jlNZfHNyjbJaBW9pZBMLL4YSLcyhUZXQxRpkzc9PUxZUCOxNGUUyJYpTSEkKG0LDEzhCNpMpj8soreFjHqsZ3ekoDpGLKAAU4JSOtKykwsGjPlsYxBCNPWEqQtCJklZI1UPWFkibKSElLiD3c1Kkgp9YrFRlCWicdiUweGevVDFVsPCt7EnQkdJ0O6F5GoLVVqbKCrCxB2Iik9aKSV7PG4/tfQTDVaAavSxdg1KrhzmQte4BzAEA21BG31nYwPaXhWKwdGrV4hhKNapTDPTqVMuRraj5G4l1+x3BqzAnBBOoSoyj6XtMtfsNwdtVTEUjyyVr/AKicyXMndmz+VVQeJ7T8Dw5seIpV1/sabuPraUnafgdViBxOgNL+MOv3KzL/ALvuFOSWxWMtbmV/0nI4h7OagYtw/iSs3JcQmW/+Zb/pHlyruiJKHh3qnafgiPlPE6J9AxH/AOZ827UrSbjeIq4XEJiKVZzUDU2voTfXz1g8a4HxDglRKeOohQ48DocyN6Ec/LeY0UoviHxa36SJSlLTEtI9J7OqeGHFzXxFairqhWijsFLMbbX3O46z32I4xwyhUNOtxDCo4t4TUHPafIqZKMGRzdSCCND1m3FVcbxjEUVYNXxTuUXKou9+Wluh+p9Y4ycVSFZ9VGPwSi743CqLXIesiECwPM9CPrMf8R8FFQr78mh3FNyD6HLtPL8J7DY52duI1VwyEAjuyKjE39bafOdvD9hOHA3qYjFVAOQKpf7SsuV9FJQ9HY3tVwqlQqthsR39YLenTFNwC3K5IFpzODcf4hxCsuFp0Vao5Bq1i5YIt9bLoFAF7Dz5melwnZ3hGFH4eApMetb8T9dJtShTor3dNKdNSfhRQB9BDHkbtsrKKVJAIIWTNrKZGXYH5wiTa3M6CbmQl9DaCUFrg7x4w1R2tY5uhjHwdZVF0J9BFaCmUlOH3Z8oVMHpHovlLbBIQKflCVPKaQo5iQICZOQ6FLSBhdwPKPVJbC0mx4mdaflGLSB5R1MA7wwpDAiJsaSErRHlI1HWabc7awgAN5OQ6Rk7oDcQhTFr6D1mhgDsIoozMAQLR2MAam2X5xbpe/lNRBtbpAVCW2isVGJxblAC76zomgCdRBbDqNhLyQsTxntAohuzjaXtWU/QGfKG0JsSPuJ9j9oNN/4WxPd0naz08xVb5FvqT0Gwv5z5DVAta1raTn5dyChSm28+geznh4XC4jHuniLClSYjUaXa31UT57qJ9P8AZ1xahiMEOFlEp1qILLYn8UXuT6i/0+y43T2Kj1ipcSmXuxaaAhvtIyBviGk6L2KjIBmaa8LgVrtcsABuSYzCYGpiqmSguvU6Aes7dHgJp07HEHOd8o0kzmiox/ZwcZTpZkCtnKi2m1powfDKL0GasfGToek1cQ4f7oA7NmubbSYfFUKVHJe5kOTa0Wkr2bsHQoDUZXfqNbCPc0MoDWveYqPEMPQpttdukHC4jO56HmZm7NE0cdaNoxUMaGHONRM/wgW6zpcmY4oUiawzSBOke9IU7aggjrIoJ23kWVQnuiNpRpk7zoGg6Uw7gAHpEkDoYsgoy92DzlhSvWaQF/lMmnNBCwoSpvuIzKG2MPu820ndGIdC+7trBZbnW8eFsLGCwsbmAULyjy+smW2w1jQFPISZV63gMWAw5WhWvvIyncEyWYDUwEeW9oyBey+IcA3R01Fri5IO+3ynxirdm9RefbPaI3/JvEWBIyqjG3PxjQ/WfCWxNTMbhTbymc3TIY8oCJ2+yFb3XtBgKgNvx0U3NhlY5T+s86MU38g+89b7NuE4btL2kXh+Lr1sMvdNVV6JUkstiB4hbz+UnMSWz7OuDqk2ZQvnmG8uphMmmbUm1jPS1qAqFbPkseg36zPU4a3eZhVFU3vZtLTRchrgDwzDnDUCWsGOmkPvahuM2UDnGvSdaeV6gA6DW059alWRh3INQeWlpm3Za0JxzjxhiX05icGrTs2a+/ITvNga9R8z1UW+6b2iavC6SrmeoR1sLzWEkiJxbOItNncAdZvo08pJL69LxFX/AIaroTl5XFotqqrq73J6S2sujNOns1HDsvhYD1vG0kdSACPnN2JxuHNI9yEzEWFxrrOaKrBiw+sItvsHSehtajVDXbKfIGVTqOgO6+kbQrUDpXzHz2E1NX4eEyZdPK94m2tUNU/TKmJcXub36y++byhV3whQdybHzBJMzd6OkaVibodnaX3ttYkVAecvMvWFBkNWv6fKF342MzjLeFpyhQ8mODjkZTP5RUhP96FBkW1SB3yjaQpfp9YDU26GNJEuTCNcW1vBaqCNGIg5De1jeMTCuyFmUhfTeP8AFdiTbPLe0Ou1PshjilQAtkXW2viGms+HHefcvahwmq/Y3EVkplVo1KdUkkbXt/7CfDCRy2nPy05aGk/SyZ6z2WV6lHt5whqea71Wp5QdwUaeSmvhGNqcN4lhcbRANXDVkqoDzKm9vtMhp7P1Q1TFAgGlqNN5TYnEga0vnecvhvFPfcNRxlGtalXprUQnmpFwPv8AKbanFKFrG5I8pSjJm+UaH1MRWqU7ZbzPTr1aXxWUesynitmOVNPSZ8TjjWRly2JmkeJkS5Yr06dTH0h/1GMzVuIplLArlta15xWJb4r+nSAVPSbLgX7MnzsvFV2qVCxbN002mYhibmOKGVkM3SSVGDbbPQYjhoDF6RsDyPLyihgKmW4dP/KNCPkF2PzMEqL6zlU3XZ0uKsR3Tq1m/wDkZTo5jYso9RG5QOcIAeRjc2JREiiPIwhRHlHqOVheOWm1r5FMnNjxRlXCsRohtJ7sOhm5azAbg+qmCapbe1/SLNlYIx+6y/drc5qzXl/KGbDBGUYYmV7qehmz5CTWGbDBGT3M/wBCWMI41BE0+LoYQLR5sMEIo0SlQMwzWmsuMwa9jyBiiX5aS7t0PyImbdlJUc/tiKdfslxqjVsynA1Wt5qpYfdRPzA4GY2Gk/S3bQMex/G+7zK3uVTW4Pr9rz80v8R33O8hkzPS9lODnjXBuP0KNLvMVQoUsTRA3JVyCPmrH52nmDv+4n0b2IE/xFjwGP8A2Oa56irTt+s8x264WvB+1nEsJTVlpLWL0bj8j2Zf1gRR9H9lGKOL7LGiza4TENT/AMrAMPuWnsTTWfO/YfVviOL4VzoaVKqF8wSCfoZ9V7qmN1M2jyUgwyOb3V9hK93J5TplEGywHa2lgB1lfVh8jne7HpKOHPSdFKig+PUctJdXEqLjurjnD7MfxRzRgizW29ZTYMLuw+s2viabDSlaZ6jqTcLaL6SYfOKRvDZhZkHrBZU37wDy5zAcfRp/HXpr5s4H7y/9o4fLmGJpHz7xbfrM1Zpo6KpTt4WzHzMZkUjZflOZTx9FtRWot5hhGe+Ujs9I+jRbC0bTSN/Ab9bNtL/BVRet4yeQvMi4pLfGv2l+8X+Flb7w2GjaETfvD9IV02BuOtpj94UDx29SYIxlPYVUt0zCGwtGy4HW3U6QldT+YD7zCcVSAvnT1zCUOIYdtO/pE/4wTCmFo6IdTot/UiEGUHxmw9JzjjKRNi6k/wCIS1xKa5Sp+YMKZWSNz1qJP4d7ee8Fqn8omM4gAWutpBiFGyr6xCs05iTqwHW8MgMPA4PpczGMRcbAQDX5G/1Mew0PxmHOJweJw5UOtWi9MqbjNmUi33n5aYH829tZ+nfegjKw0IOYG/SfnftRgm4dx7H4bumpomIfuwQdULEqR5ZbSXaJns9t7D0UcT4rXKnMuGpoPm9//SaPbZgczcM4kqqPC+GZgNT+db/V/pK9kCnAYXir4qn3bVHoqveLlJFnP7iel9oGFHEuyeMpquapQC10tp8J1+xaNJ0StxPD+xnEGn2mxKKxXvcEwY2vazKR+s+yGuxJJYnXTSfEfZK70+09ZqYUoMK+a5F7XWxHXUD6z6+cSByIvrqIoji6N3eOTbNbTcgWi2qMRpUHqGmM4gDbT0i2xf8AVxLof+mssTuxPzguqBdGLHqBpMhxa9R9RFvjKYGtRLD+9HsVI1v4VJPIcxBBVkU3AJE5WI4xh1c0lqUr92zkmqNh0i043ghVXC+8I1QUgxINxyEFkGjwvvgDZVQhh0TXTeQY0XGbNr10/UTjjFV1AQrUI6i15bYio4Js4udyb3kqd+mNHcXEK+pNIeRIJk79CdEzf4FBnDDVPX1MMPVFtTvBy/sZ2+9U6tTcDzUD95YxCg2UuPLMJwmqktrffXfWaKeLwwGU0XBHNU2icn4M6ZxLDRQT5Z7kfaWa4AH4bDrdZzPeaTKAr1RfrTIhM6Ne9a2ulgw/aJcjXYUzoitY3OVR6QveVtq4NuVh/pOPmpqbklvkf3kFaiD+YA+f/wBjzsDq+9IdURSflLGKa9lVlPO1v2nEetckKNBzMiV6liqstuhAtKyYrPSUsbi1+CtUT0qH9jKqcRxViKmNqH+6arf6zgmviAgHeUwD/KVuJFeiBd6zseeVf3kKb9KOucaBdmrN63P6xdTE1DqjVioGuYHScDH8Wp02q0sGng1C1m1ZhbboOum3nvMVPitbMorVHqAAWBc66/15xZvwdL09W4xVRAaZK94CqM1bJqdL38pkxHZbGcQrtiuM8Ww6XAUsgNU6ctlGnrOOOP4hSKWd0o30RGYZdfXf0tNDcdZqZWrUrVFJ3ZiSPPqN9gdbC+l5EnJmicUegp4LJhqVKlj6tfuVsWq0wQAB1B0HL9ojHJiDSemmNXEUKihXR2ZD5gbj+tpwK3aCotUrRQrTBAAYm/qTfUwP4hxNMsO6RlawJa9zbzH9aRJzH/GMPD8VwnEHG4TNTABswqhrAjnoD9RHUe0mKQkVVWq19bllP2NvsZT9qHxAy4ijno2AIL+m5tr9pwGdWcmmCi32zX9JpFuqZlKvD19HtHgqtkq0MXRbm4qZx9LXmqlxDD4qqEwWNLvYkU6tN1Ok8NlfdHI5g9YBdkqXBNxrcaWPlKd+MSa9Pe1amLALKBUW9vw2uR+/2mCpxeuCUVPEv5WuvPn0mLh/EMRxC61cdQw/hUXrPd9AL2v+hP20nWGG7ymoq1lrrbSoVsbE23uR9DMpz5EaRhF9HOr8Rqe8M5UAMLgk32uDr85mbGYjOjAhQqZQyneHxKjSwyqaiYimjHSpkzUzptff+vnMLktVF/r6+czznQ3FI1HF6aJf1MhxJKqMo8yRJJLwijFMNayucoJXyAP+sZa9rDTzMkkiaSehraLqZ0W4UMtrzOcQw1XQ+UkkfE8k7CWjTUxQRtR42/Kh0EH3itVqBadMN62kklSSirQsmMHvJLXSkuXe7E/oJmNZWYZu7v17q8kkUHYGijhqmILgtSWwJP4fIQqfB8XVpd5hsjoNyWy235fIySRfRo6FxxYhKOVGvWqAKbeEafKPxVPC0sJUZu8FQrZNb3vpfeSSSm29kKKSZ5ouS4RVCi9gOV5TglsumnSSSb0ZlDMwtfQSxkYfmsDrrvJJFQ7G06f9rz5gxrAFRnkkiAx1Sqsy209IOchSoVQR0kklCQ1HLZR0FoNhUc9RJJKTJYRXL8QHymjDY+thge5dkva+UlbjztJJK7FbRvXi4xZSnxBC9MtrkOW/rOtguH8NrYV0w61wARlYMLrfWxuP3NpJJjyKkbcbcns//9k="/>
          <p:cNvSpPr>
            <a:spLocks noChangeAspect="1" noChangeArrowheads="1"/>
          </p:cNvSpPr>
          <p:nvPr/>
        </p:nvSpPr>
        <p:spPr bwMode="auto">
          <a:xfrm>
            <a:off x="3613150" y="1119188"/>
            <a:ext cx="1065213" cy="7985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2" name="AutoShape 4" descr="data:image/jpg;base64,/9j/4AAQSkZJRgABAQAAAQABAAD/2wCEAAkGBhMSEBQUExQWFRMWGBcUGBgYFhgZHRwcGRYXGBoWHhceHiYfICAjGRcXIC8gIycpLCwtGh8xNTEwNSYtMikBCQoKDgwOGg8PGi4iHyMsKSktLTAsMC8qNSk1LDUsLDU1LC8tLCwsLTQsLik1LSoqNCkqKTQtLCktMSosKSk1LP/AABEIAIkAiQMBIgACEQEDEQH/xAAcAAEAAgMBAQEAAAAAAAAAAAAABgcEBQgDAgH/xABBEAACAQMBBQUFBQQIBwAAAAABAgMABBEhBQYSMUEHE1FhcSIyQoGRI1JiobEUFYKSJDNDcqKywdEXJVNUo9Lw/8QAGwEAAgMBAQEAAAAAAAAAAAAAAAQDBQYCAQf/xAAzEQABAwIDBAkDBAMAAAAAAAABAAIDBBESITEFQVFhEzJxgZGhscHwBtHhFCJS8UJigv/aAAwDAQACEQMRAD8AvGlKUISlR3effu2svZduOXpGmC3kT0UevyBqtdr9rt5KSIgkC9MAO3zZhj6KKjdI1uqsqXZdTVDExuXE5D89yuyma5su947qX+suJm8jI+P5c4/KsEzt94/U1F+oHBXDfpqS37pB4X+y6hpVBbr70bRjwlqXlVde74O8GpydMcX0Iq390N6RexMShjmjPBLGc5VsZB11wfPXQjpUrJA5VFbs2SlzJDhyOnaNQt9SlVtvrv3LabTjWMd4ixENFxEBnkJxyB1HCmNOpHWunODRcpSmpn1D8EetifBWTStff7dht0VriRIsjkzDOeoA5nHkK1P/ABK2d/3K/wAkn/rXpcBquWQSyC7Gk9gJUmpVd33bJCkzKkLSxKQO8VwMjxClf1IqV7D3vtbsDuZVLkZ7snDjxyp108sivA9pyBUstFPE0PewgfPDvW5pSldJRKUpQhKgPaPv+bUfs8B+3YZZufdg8v4iNR4DXqKmG3NqLbW0szaiNGbHiQNF+ZwPnXN15dvLI0jnid2LMfEk5NQTSYRYK/2Js9tTIZJOq3dxK85JCxJYkkkkkkkknmSTqT51+Vn7L2JJOszJokMbSux5AKCQvqxGAPU9DVi9le5ikC9lXXlCuuNBwmUgk6k5x05kcxhZkZcVq6zaEVIwnUjK3PcPmg7rwPZ+517Ngx20pB5ErwA/xPgfnW8tOyO/f3hFH/ekz+SBqvClMiBqy0n1DUu6oA7rqttndjEa8LSzuzA5PAAo5HGDksCDg58uVZu5e1ZoryWyvADccAMc2haSNS3CC3NsAsQTr74Oo1nlabaW7SS3dvdA8MsJIz95CrDgPoWJB9fHTvAG9VV7q58+IVBvcZHgdR3HQ/gLJ2/tDuLWeUc443ceoU4H1xXOEN0yyLIDl1YOCddQeLJ8dRV4dqW1Ei2dIhPtzYjQePtBm+QUH8vGqKqCoOYC0X07COhe8jU27rflTfczdJtqySz3Mz4UgMRq7EgnHEdFAGNMHngAVYNt2XbPVOEwl8/E0j5+oIx8gK1nYzDixkb70zfQRxj9c1P6ljYMIJCp9pVswqHRscQ1psAMhl2LUXO6Vq8AtzEBCDxcCFkGcEZPAQToTnOc1Gd69wYY7Nmsbf8ApCEMhV3DjDAkhi2pxnAJPPTwqbXl/HCheV1RBzZmCj6mo3svtChurwW9ujOuGZpSCqjA0wMZIJ0yeHyzXbsOhSMDqjN7LkNzOtu/dn5rw3C3xe44ra6UpdxDLBl4Sy6e1w9GGRkctQRocCZVH9obCAu2vCyqVgMUZAAIYlssSdDoVCg+J8azN19oNPZW8r++8SMxxjJxqceZya9bcZFcT4HnpIxYZXHA8uXpotpSlK6SqhPa9dFNncI/tJY0Py4pP1QVSNXT2xwk7PUj4ZkY/NJF/VhVLUlP1lvPp4D9IbfyPoFb27O57PsmJBL3KT8U1wwUFmUj2EBOgAULn5+JqZbsXMb2kRhUrCAUjzzKISit6MFDDyIqCybVMu7JMZIaNUhbBwRwSopHzjIPo1T/AGDEqWsCoQVWKMAjwCAZpllt3BZatxnEZDnjcLdmvqLdiz6UryubpI0LyMqIupZiAB6k6VIqzVetKgm2e160iyIQ07eXsJ/Mwz9FNQnanazfS5CFIV/AuT/M+fyAqJ0rQran2PVz5hthzy8tfJSXttgBitnzqHkTh6EMqknPlwAfM1U9ZV/taac5mlkkI5cbs2PQE4HyrEpOR2J1wtvs6ldSQCJ5va6s/dPf60sNnxxkvJMS7siKdCzEgFmwPd4c4zWvue0XaN9J3dohjz8MS8TY8WkYYHrha2G6fZFxBZL0kA6iFTg/xv09F18+lWZs/ZkUCBIY1jQdFAHzPifM60y1ryLHILK1NTQwyOdG3pHkk3PVvyG/5mq32d2U3Fwwkv7hifuhjI/p3jZC+gB9asPY+woLWPu4Iwi9ccyfFmOpPrWfSpWsDdFT1FbNUZPOXAZDwCj3aBj92XWf+n+eRj88VDr/AG/JaxbKs1LI/wDR3mAODw8agRnHQniyPwjoak3ak3/Kp/MxD/zR/wClUc1/IXV2Ys6cAUnXATAUegwKilfhKu9kUP6mHEdA52XPCLeq6bWQHIBBwcHXkcA4PyIPzFfVV72ZbdNzdbQfBCu0coB6ZDr/AJVX6VYVTNOIXVBUQOgkMbtRbzAPutVvTsb9rs5oOrr7JPRlIZD6cQFc5TQsjFWBVlJUg8wQcEHzBrqKoLv72cLd5ngwlxjUHRZMDr4NjQN15HxEU0eLMK42LtJtK4xydV2/gVWu6W8a25kimBa1uFMcqjmMggSL5jPzHmBUp3J26dm3H7LOwNtMeOKUe5roJAeXA2gP3W59TVeXtk8LtHIjI66FWGCP/vHrWx2ftgxKYJ4+9t29oxtkFSf7SN+aMfHVW6g0ux5Gu5aSso2TAuZnjGY420cOY8CMl0bVdds2yme3imUnhibhdcnGHwA+OWQwC5/HWPujvuIECPIZ7QYCy4+1gHIJNGMnh6CRcr0z0WfbQtI7u2ePIaOVCOJSCMMNGB5aaEHyps2e2yxsYfQ1LXuGh8t/YbbjmFzTX0qkkAak6AePlVn7o9kgYF73izkqsSnh0BI4mYa64yAMaYJ54FhbL3atbfHcwRoQMcQUcXzc+0fmaWbATrktTU/UEERLYxiPHQLn/a+701qsTTLwGUMyofeAUgZYdM55c/GtfCuWA8SB9TVodtlmcW0vT7SM/PhYfo1Vrs5czRDxdB/iFcPbhdYJ+hqnVFJ0rtf3ep9l04KUpVgvmyUpShCrntb27G1p3KOGbvwjgdDGnGw+ReP61UFSjtAuA1zwRsTFG0o4jjLyM5aaTQDQyHgGNPssDlUYpCY3cvouxoRFSjmSVafYlbHF0/QmJB8g7H/MtWjUT7MNkmDZ0ZIw0pMx9GwF/wACqfnUspyMWaAsVtKUS1Ujxxt4ZeyUpSu1XrT7x7p296nDMntD3XXR19G8PI5HlVY7X3MurIFWiF7ZjJ0BDpnUlSMvGepK8SHmwq5qVw5gdmnqaulgGHVvA+oOoPMKkdi7lx3avJYXTCRMHu5V4WUEEYMiaHkfaAwc4IHXHtNqbS2RJh1Kxk/1brmJj1KMp4QT+EjzHSra2pufBM/eqGhuBqJoTwP8+jeYYGsSe4vIFK3EK3sOMF4lAkx+O3b2W/gP8NR9HbTJWI2l0hs8B7Tud1u52/lfPgtnu7t+O7gWRCuSBxqrhuBj8J0B+oFbSq1vNjWhU3ezGeKWI5kWHPEq65BtnxyOD3Z4QwBxrjMj3M30jvVKF179Pe4cgOOkqBgGwdMg6qdOWCZA7cVWTU+RfGDhGtxmO32PktT2yx5sIz4Tofqkg/1qqti2pF5bLzLS25/nMbD8mFW/2swltnHAJIkiwBzyW4Rj5tj51Bt0rNztPZ4lThIh4sEakKLjgb6KuPQVBI27/BaDZlR0dE4X/nl/yCrspSlNLJr5kkCgkkAAZJOgAHM5qsNs9pUlxcNDaMI7dUcyXBUkhQMNIvhjPsjmzFeWcGwrnurlJoSQw/q5BrjJXPCSOuCMjPIjPOqW34kt4JZLW0zw8Smdic8TqMBBge6rZYj77H7oxFK4tF1b7Kp2TyFhFz5DiT7fLRvaF33khYDhXRUXOeFVGFXPXA5nqcnrWfunsE3l3HDrwk8UhHRF1Y/P3R5sK09Xn2abom0t+8kGJ5sFgeaL8KeuuT5nHw0rG3G7Na3adW2ipsLNTk3793qpgiAAADAGgA/SvqlKfXztKUpQhKUpQhKUpQha3ae70M7ByCsq+7LGeCRfRxqR+E5U9RUS3j3BIgaa2AF8j94JIwYy4GcjgB4AxByeEAMRyAbFT+lcloKniqJIiC09263Ds5KDb3bwxvssSo4MqmCbgOA2Y5oSwaPORhmXI6cQ8RXnsO3a92hDfjHdIlxGrKMBuGeVIwQTkExScXqvTNYHadYGC4jve6SWEr3MsbBgCdSrMwOMaAZ6FVGumJD2ZWbR7NiyysHzIvDnQPrwnPUHOa51dZP2EdIJG6kkdxFiO6w7bqV1Eu0feWS0tl7kfazN3Stz4dCSQOrdAPE+WDJdoXqxRPI2MIpbUgchyydNTpUDudnfsz/vPaEokkVfsoQCAjt7sacWuQOpA1yx5Zr197ZJWja0yBzxe2jeJ3D7rV7RvW2XaKWP9OljMcaA57hGPFI5PxSO/tMx5vgD2Uqsyc1mbZ2vJdTvNKcu5z5AdFA8ANB/vW03K3Se/uAuoiTDSuOg6KPxNggeGp6apuJe6wW6poWUEDpZTmc3H2HzMqRdlm5ffSC6mX7KM/Zg/G4Pvf3VP1b+6auKvK0tUiRY0UKigKqjkANAK9acYwNFlhq6sfVymR3cOASlKV2kkpSlCEpSlCEpSlCEpSlCFi7UtBLDIhAYMrDBGdcaaeuDVY9je3OAzWrjhwDPk8wVCI6t6DhI9Gq1pUypHiCNPPzqh/3JPBOlpCWS5laaNsaHuWKKpONQCI5HPL2SPGonkggq32exksUkLiBexF91rkn5xUntbo7WuJrmaR4dn2w9jDcOSCG4ifvcI4sjVcpw661Et9N55L6UuAwt4zwRg9M9T+NgM46AeRJkO2B38P7Na5j2Xagma4xkO0Y4nbT3znUAaFjnQAYh5V7yaOG3jIXVYox0B1LM3VjjLOfDoFAEMhNrfP6V7s+KMSdLYDCN/wDi3n/s7y37gvHYWw5budYYhlm5noqjm7eQ/wBgNSK6C3d2BHZ26wxDQasx5sx5sfM/kAB0rB3M3QjsIOEYaVsGR/E+A8FGuB6nmakNSxR4BnqqXa20zVvws6g058/slKUqZUqUpShCUpShCUpShCUpShCUpShCGoJLsRZ7q4igZsSOTeXJxxAY0s4jjTC4DH4RgHJOBItqXjyubaBirad9KP7JTyA6GVh7o+Ee0fhDaXb9rK0f7v2eojCqveyEkBFdscIPNnYcTseeAdcuDXJTUF2nI2v4W4n2H4UY3j2k15KmzNnKBAnsuy6KeE65P3FPM/E3jpxTzdXc6CxjxGOKQjDyke03XH4Vz8I+eTrWVu7u7DZQLFENB7zH3nPVmPU/pyGlbSvGssbnVS1FXiYIYsmDxceJ+25KUpXaQSlKUISlKUISlKUISlKUISlKUISlKUIXyqAZwAMnJ8z4/kK+qUoQlKUoQlKUoQlKUoQlKUoQv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613150" y="1149350"/>
            <a:ext cx="733425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3" name="AutoShape 2" descr="data:image/jpg;base64,/9j/4AAQSkZJRgABAQAAAQABAAD/2wCEAAkGBhQSEBQUERQUFRUSFBUXFRgXGR0XGxUYGBQdFBgYHBcfHSgfFxwjGRkVHy8jIycpOC0sGB4xODEqNjIrLS4BCQoKDgwOGg8PGjAkHyQ0Kiw1MS4pMiosLDIsLCwpKTU0LykrMCorKio2LiwsNSwsLC0qLCwpLCktLywsLCksLv/AABEIAGsAdAMBIgACEQEDEQH/xAAcAAACAgMBAQAAAAAAAAAAAAAABAUHAgMGAQj/xABCEAACAQMCAwQGBwYCCwAAAAABAgMABBESIQUxQQYTUWEHIjJCcYEjUoKRobHRFENikrLwM+EVFiREY3Jzg6PBwv/EABsBAAIDAQEBAAAAAAAAAAAAAAQFAgMGAQAH/8QALhEAAgIBAgMGBQUBAAAAAAAAAQIAAxEEIQUSMRNBUWGhsRQiMuHwBnGR0fHB/9oADAMBAAIRAxEAPwC8aM0Gq17WdqZry4exsHMccRxd3I5qeXdRn63ME+IO4wSYO61qWY4AklUscCdB2i9JFpaSdzl55+XcwL3jg+B6KfInPlUJJ234pJvBw+OJehuJcn+RQCKW4TwmK0TRboEz7Tc3fzZ+Z+AwPKtkt0/1m+80js4uCcII1q4dn6jPR204tHvLZ2si9RHI6H72yKm+z3pJguJBDKr207bCObADnwSQeq/w2PlXO/6TkX3s/Hf/ADrTexwXaGOdACeR8+hB6H+81bTxEsd5bZwwY+X+5a2aQ41xuK1haWdwiL8ySeSqBuzHoBXJ9iO0siSGxvX1OiloJmP+NEvMMesiDmeq78wa4Ttb2iN7cd6f8JMrboeQXrKR9Z+fkukeOWb3KE5oHpOH2ai7sumOpktxbt7e3ee4ZbKAk4Yle9YebnIX4ICR9aucl7NwSnVcXrSMeZZ2f8S1Iu5JyTk15QLXue+bKrgtCLjHpn3knbdiwp1WV66MOWhyv9LZqVsPSDxHhzAXw/aoOWvbWPtjn9oH4iuYB6ipiw7QkDROO8jbY53IH/0PjUk1DL13gmq4IjDKem32lzdn+0UN7As1u4dDsehVuqsvNWHh89xg1J18/wDD+IHg19HPExazucCQDcac7/aTJYeWR1NX9FIGUEEEEAgjcEHcGmKMGGRMbdU1TlGmVFFFSlU5r0h9ojZWEkkf+K+IoR17yT1VI+Ay32a5ns9wMWlskQ3YDMjfWkPtHPXfYeQFM+kn6S/4XCfZ72aY+ZhQFfzNNyVmuN3HK1D9/wCoy0SdWiktJS07LSUtJUjyuJzUlLTs1JS0UkOriPH5jLbEZIli3jbqRpIZc+a5XzDGoq5qUnqLuaZVuSADD9NSqOWHfBbbMRce64B+BH6/nWip2xt/9jkz72pvu5fiKgqvhdVnMWHgYUUUV6XTdMe8tZYW39UyR+Tp6x+9c/dVs+iLi5n4TBqOWh1Qn4RnCf8AjKVUUbYP99RirC9AbH9huB0W6bHzij/Sj9IdiJjP1FQFdbB35lnUUUUbMtK87dDHGOGMeTR3ij492D/7p2WtPpXh0R2l2P8Ac7qMv5RyfRv+Oit0lZXjaEWq3iPaNNCdiInLSUtOy0lLSpI6ric1JS07NSUtFJDq4hPUdJEWYKvMnAqRnpvhPD8fSNzPsjwHj86Pqh4tFa5mfEVEdsVHRQo+e36muWqZ7RXuSIx7u7fHoPkPzqGooS7SIQmT37wooor0LnjNgZ8N/uq0PQbZlOF6z++nlcfAaYvzQ1U3EWOjQgy8pEaAcyzHAFfRXZvgwtLSG3X9zGqk+LYyzfNiT86YaRdiZjP1HcDYlY7hn+ZJUUUUZMtEeOcJS6tpYJPZmRkPlkbEeYOCPhVd9mLxzC0E+09m3czDx0j1HHiGTBB671aVcB6QOGtbzpxGIEqqiK8UdYc+rLjqYzz/AIT4Cl/EdL8RVgdRuITprezffpMJaSlpt2BAIIIOCCORB3BFKS1kFmlric1JyCnZD5ZrD9u0+yig+O5ouvENQkdBNVtwv3pPkv6/pS3F+NBAVjOW8ei/qa1Xt87czt4DYVCXNMK8dBDKaeduayaSa8oooiNYUUUvezlVAQFnchUUblmY4AA61JQWOBK7bVqQu3QTqfRhwL9r4j3zDMVjuPBpm9n+XBbyKr41eAqA7C9mBYWUcPv41zH60rAaznqBso8lFdBThFCgAT5fqb21FrWt3woooqUHhWueBXUq4DKwIYHcEEYII6gitlJ8W4h3ELy6Hk7tS2iManbHQDqa9PSs0smsLj9ikJMTamsnPvINzAT9dM7eK4+FY3vFYkYqzrqxnSPWb+UZP4Vs4tdPfqjXTIYsiSKKI5UHB0sZfac4J3Gkb+zUDxaFIJ7R4o1RRI0TBQN+8QhSRyJBHPzrL6hKLLzyk/eaLTi6uoFvwRpeIvKSIYsnGcyOqDGcE4Gpuo5qOdYJbO8jRvcRI6qrFI0LEKxIB1MSDy+rtkeIqT79j7QIAHMkbfIE42qAvrKTStzGo71C0mMnMkbc4iMfUC432K1RWyk4AA9d4YxdRnOfTabuI8OhhCtLLdOHdUGkqvrOcDkF2zWdzwS2RWZopyqBiT3zbhRknHeeVaO0F2stnHKhypmt2B/7gH3jlUnxw4tp/wDpS/0GpC1wFz1JI9pzqWOegBkdb8DtZUR0S6UOFYES9G3BILnofCtNt2eil19zcTDQ7I3eIrYZeYzgZ6cjUxwRcW0A/wCFF/QKjeymowMw0/STzvvkc5COeD4VL4h8Oc9DgevjJKzKVwTuM9f2iNz2dmRgqyQSE+yuru3bHPCnOakvR7w+JeI97xAiFosC1jk2V3bILiT2Cw6DOckeArHJfiS5GO4tmbY53kfT4D3Qan2cMpWRQ6tsQwByPgedXprjSy8wzkSOo7bVVGsucZ9paYr2q49Hl3Ibl47Z82UYIZZG1Yk6CDfUEG+rPq9F3zVj1oa3DqGEyticjFTCiiipyE8JrneM9qAqkW5Vm3Bc7qhBxy99s52B6bnx5/jHbcXTd1a940YzrESO0svTThRmFPEthjywo3K03CboRNIYYoIooyxMzAlUVdRAijyBgDkWWgdRbaflpG/j3Q2iqv6rjt4d8hZj3MhbJMcrnWTj1JHb28AAKrMcEAAAkHxrDtBaiSHBdY8Ojq7nAUowbxGeRHPrW6FTLBiULmSPDgDYFk3GM8gSetRnDOCzG4EMSJdSHd5XJDRoesjEMqg74AwT0U7mkFNZtszn5h6/8j+xlqTB2X2j15xGMgIS+ZlOnSp9ce9oJGlhg9CedetxRukLfaZV/AFj+FWJ/qbHLYpa3X0mgeqw9VoyPYKPzBQYUHqBuOdV5xnhM9i4S5OuNjiK4AwGPRJB+7k/Bum+1G3cO7Ncrv8AnlBtLr1tflfbw/DI1goQp3MYQtrK6mYas6s4wMb70XvGyVKmNCrDDBiTkHmOlZT1FXNDoiscmaSnS1dMR2PtC6gKqRhQAAAWGABgDOTTHZe9eQvDbWruIFLN3bawmSTpy+nLE5woJJ38KjeCcDmv7j9nt9gMGaXpCp/NzvgfluRenZzs3DYwLDbrhRuSd2djzdj1Y/oBgYFMqtBW6/MNjEPFNZVS/Z0fUOp6geUqaN4o7qVpHMcsixho5h3TKFB04DYyDnzrO8mMz9zGcKMGZx0U7iNT9Zh16LvzIrqu2Xo6mnmkntZkDTBO8jlRSG0KEGmTQxTYcirDJJ2rmIrM2MYjmt5LdV95sPGSdyTMuUz/AM2n4Cg9ToWqPOgLeHl/kH02sW0cjEDx7o/YTgANFHcaFLKrRQSlRpJQ6XjBxggjbwqZtfSCLchbhmkQ+8Y2jmQfxIyqJR5rhv4W50n2N46tvPoJ+gu2GlsjSk2MA58JAFXOfaVfrGrKFMNHSoQMhPmDANbY3OUcDyPlOdPpF4cOd3CDtsWwdxncEZFeV0LQqeYB+IzRTKLZqluAhAPLB+W2fyBrnu3N4WtDGmxmdEYkgaUzrk5E+4CPtiuoxUKeFRvftK66nihiEeokhNTyaiqE6Qx0qMgZ251wjIxOqcHM4uy7MTzP9ITDCM6iukyyYySFB2jUgZ1HJIIwBzru+H2sNspjhj0qNzg5LEjJZixyzHxJJqT0ijFVVUJUMIJddqLLjlzNAvlz1546eIGefLJpe7WK4jMUqB0lUhlcDBH97jHh0p0xDbblWWkeFXSiVLxTsBPE4FowmhY7LIwEkQPsjVuJV22zg8hvUbb+j+8uJe7AEMe2uZjnA6hE6t+G4OeRq7NIoAof4evm5sRivE9SlfZhtvX+ZGdnOzkNlAsNuuFG7E7s7Hm7N7zH/IYGBUpRRREXQrxlzz617RXp6ctxf0b2c4fEZhaTOpoToDZ56o943+ampLs7YXEKGO4mWcIFEcmkrIw3z3m5DEer6wxnfIzuZeiuYAnSSesKKKK7OT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613150" y="1227138"/>
            <a:ext cx="620713" cy="57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4" name="AutoShape 4" descr="data:image/jpg;base64,/9j/4AAQSkZJRgABAQAAAQABAAD/2wCEAAkGBhQSEBQUERQUFRUSFBUXFRgXGR0XGxUYGBQdFBgYHBcfHSgfFxwjGRkVHy8jIycpOC0sGB4xODEqNjIrLS4BCQoKDgwOGg8PGjAkHyQ0Kiw1MS4pMiosLDIsLCwpKTU0LykrMCorKio2LiwsNSwsLC0qLCwpLCktLywsLCksLv/AABEIAGsAdAMBIgACEQEDEQH/xAAcAAACAgMBAQAAAAAAAAAAAAAABAUHAgMGAQj/xABCEAACAQMCAwQGBwYCCwAAAAABAgMABBESIQUxQQYTUWEHIjJCcYEjUoKRobHRFENikrLwM+EVFiREY3Jzg6PBwv/EABsBAAIDAQEBAAAAAAAAAAAAAAQFAgMGAQAH/8QALhEAAgIBAgMGBQUBAAAAAAAAAQIAAxEEIQUSMRNBUWGhsRQiMuHwBnGR0fHB/9oADAMBAAIRAxEAPwC8aM0Gq17WdqZry4exsHMccRxd3I5qeXdRn63ME+IO4wSYO61qWY4AklUscCdB2i9JFpaSdzl55+XcwL3jg+B6KfInPlUJJ234pJvBw+OJehuJcn+RQCKW4TwmK0TRboEz7Tc3fzZ+Z+AwPKtkt0/1m+80js4uCcII1q4dn6jPR204tHvLZ2si9RHI6H72yKm+z3pJguJBDKr207bCObADnwSQeq/w2PlXO/6TkX3s/Hf/ADrTexwXaGOdACeR8+hB6H+81bTxEsd5bZwwY+X+5a2aQ41xuK1haWdwiL8ySeSqBuzHoBXJ9iO0siSGxvX1OiloJmP+NEvMMesiDmeq78wa4Ttb2iN7cd6f8JMrboeQXrKR9Z+fkukeOWb3KE5oHpOH2ai7sumOpktxbt7e3ee4ZbKAk4Yle9YebnIX4ICR9aucl7NwSnVcXrSMeZZ2f8S1Iu5JyTk15QLXue+bKrgtCLjHpn3knbdiwp1WV66MOWhyv9LZqVsPSDxHhzAXw/aoOWvbWPtjn9oH4iuYB6ipiw7QkDROO8jbY53IH/0PjUk1DL13gmq4IjDKem32lzdn+0UN7As1u4dDsehVuqsvNWHh89xg1J18/wDD+IHg19HPExazucCQDcac7/aTJYeWR1NX9FIGUEEEEAgjcEHcGmKMGGRMbdU1TlGmVFFFSlU5r0h9ojZWEkkf+K+IoR17yT1VI+Ay32a5ns9wMWlskQ3YDMjfWkPtHPXfYeQFM+kn6S/4XCfZ72aY+ZhQFfzNNyVmuN3HK1D9/wCoy0SdWiktJS07LSUtJUjyuJzUlLTs1JS0UkOriPH5jLbEZIli3jbqRpIZc+a5XzDGoq5qUnqLuaZVuSADD9NSqOWHfBbbMRce64B+BH6/nWip2xt/9jkz72pvu5fiKgqvhdVnMWHgYUUUV6XTdMe8tZYW39UyR+Tp6x+9c/dVs+iLi5n4TBqOWh1Qn4RnCf8AjKVUUbYP99RirC9AbH9huB0W6bHzij/Sj9IdiJjP1FQFdbB35lnUUUUbMtK87dDHGOGMeTR3ij492D/7p2WtPpXh0R2l2P8Ac7qMv5RyfRv+Oit0lZXjaEWq3iPaNNCdiInLSUtOy0lLSpI6ric1JS07NSUtFJDq4hPUdJEWYKvMnAqRnpvhPD8fSNzPsjwHj86Pqh4tFa5mfEVEdsVHRQo+e36muWqZ7RXuSIx7u7fHoPkPzqGooS7SIQmT37wooor0LnjNgZ8N/uq0PQbZlOF6z++nlcfAaYvzQ1U3EWOjQgy8pEaAcyzHAFfRXZvgwtLSG3X9zGqk+LYyzfNiT86YaRdiZjP1HcDYlY7hn+ZJUUUUZMtEeOcJS6tpYJPZmRkPlkbEeYOCPhVd9mLxzC0E+09m3czDx0j1HHiGTBB671aVcB6QOGtbzpxGIEqqiK8UdYc+rLjqYzz/AIT4Cl/EdL8RVgdRuITprezffpMJaSlpt2BAIIIOCCORB3BFKS1kFmlric1JyCnZD5ZrD9u0+yig+O5ouvENQkdBNVtwv3pPkv6/pS3F+NBAVjOW8ei/qa1Xt87czt4DYVCXNMK8dBDKaeduayaSa8oooiNYUUUvezlVAQFnchUUblmY4AA61JQWOBK7bVqQu3QTqfRhwL9r4j3zDMVjuPBpm9n+XBbyKr41eAqA7C9mBYWUcPv41zH60rAaznqBso8lFdBThFCgAT5fqb21FrWt3woooqUHhWueBXUq4DKwIYHcEEYII6gitlJ8W4h3ELy6Hk7tS2iManbHQDqa9PSs0smsLj9ikJMTamsnPvINzAT9dM7eK4+FY3vFYkYqzrqxnSPWb+UZP4Vs4tdPfqjXTIYsiSKKI5UHB0sZfac4J3Gkb+zUDxaFIJ7R4o1RRI0TBQN+8QhSRyJBHPzrL6hKLLzyk/eaLTi6uoFvwRpeIvKSIYsnGcyOqDGcE4Gpuo5qOdYJbO8jRvcRI6qrFI0LEKxIB1MSDy+rtkeIqT79j7QIAHMkbfIE42qAvrKTStzGo71C0mMnMkbc4iMfUC432K1RWyk4AA9d4YxdRnOfTabuI8OhhCtLLdOHdUGkqvrOcDkF2zWdzwS2RWZopyqBiT3zbhRknHeeVaO0F2stnHKhypmt2B/7gH3jlUnxw4tp/wDpS/0GpC1wFz1JI9pzqWOegBkdb8DtZUR0S6UOFYES9G3BILnofCtNt2eil19zcTDQ7I3eIrYZeYzgZ6cjUxwRcW0A/wCFF/QKjeymowMw0/STzvvkc5COeD4VL4h8Oc9DgevjJKzKVwTuM9f2iNz2dmRgqyQSE+yuru3bHPCnOakvR7w+JeI97xAiFosC1jk2V3bILiT2Cw6DOckeArHJfiS5GO4tmbY53kfT4D3Qan2cMpWRQ6tsQwByPgedXprjSy8wzkSOo7bVVGsucZ9paYr2q49Hl3Ibl47Z82UYIZZG1Yk6CDfUEG+rPq9F3zVj1oa3DqGEyticjFTCiiipyE8JrneM9qAqkW5Vm3Bc7qhBxy99s52B6bnx5/jHbcXTd1a940YzrESO0svTThRmFPEthjywo3K03CboRNIYYoIooyxMzAlUVdRAijyBgDkWWgdRbaflpG/j3Q2iqv6rjt4d8hZj3MhbJMcrnWTj1JHb28AAKrMcEAAAkHxrDtBaiSHBdY8Ojq7nAUowbxGeRHPrW6FTLBiULmSPDgDYFk3GM8gSetRnDOCzG4EMSJdSHd5XJDRoesjEMqg74AwT0U7mkFNZtszn5h6/8j+xlqTB2X2j15xGMgIS+ZlOnSp9ce9oJGlhg9CedetxRukLfaZV/AFj+FWJ/qbHLYpa3X0mgeqw9VoyPYKPzBQYUHqBuOdV5xnhM9i4S5OuNjiK4AwGPRJB+7k/Bum+1G3cO7Ncrv8AnlBtLr1tflfbw/DI1goQp3MYQtrK6mYas6s4wMb70XvGyVKmNCrDDBiTkHmOlZT1FXNDoiscmaSnS1dMR2PtC6gKqRhQAAAWGABgDOTTHZe9eQvDbWruIFLN3bawmSTpy+nLE5woJJ38KjeCcDmv7j9nt9gMGaXpCp/NzvgfluRenZzs3DYwLDbrhRuSd2djzdj1Y/oBgYFMqtBW6/MNjEPFNZVS/Z0fUOp6geUqaN4o7qVpHMcsixho5h3TKFB04DYyDnzrO8mMz9zGcKMGZx0U7iNT9Zh16LvzIrqu2Xo6mnmkntZkDTBO8jlRSG0KEGmTQxTYcirDJJ2rmIrM2MYjmt5LdV95sPGSdyTMuUz/AM2n4Cg9ToWqPOgLeHl/kH02sW0cjEDx7o/YTgANFHcaFLKrRQSlRpJQ6XjBxggjbwqZtfSCLchbhmkQ+8Y2jmQfxIyqJR5rhv4W50n2N46tvPoJ+gu2GlsjSk2MA58JAFXOfaVfrGrKFMNHSoQMhPmDANbY3OUcDyPlOdPpF4cOd3CDtsWwdxncEZFeV0LQqeYB+IzRTKLZqluAhAPLB+W2fyBrnu3N4WtDGmxmdEYkgaUzrk5E+4CPtiuoxUKeFRvftK66nihiEeokhNTyaiqE6Qx0qMgZ251wjIxOqcHM4uy7MTzP9ITDCM6iukyyYySFB2jUgZ1HJIIwBzru+H2sNspjhj0qNzg5LEjJZixyzHxJJqT0ijFVVUJUMIJddqLLjlzNAvlz1546eIGefLJpe7WK4jMUqB0lUhlcDBH97jHh0p0xDbblWWkeFXSiVLxTsBPE4FowmhY7LIwEkQPsjVuJV22zg8hvUbb+j+8uJe7AEMe2uZjnA6hE6t+G4OeRq7NIoAof4evm5sRivE9SlfZhtvX+ZGdnOzkNlAsNuuFG7E7s7Hm7N7zH/IYGBUpRRREXQrxlzz617RXp6ctxf0b2c4fEZhaTOpoToDZ56o943+ampLs7YXEKGO4mWcIFEcmkrIw3z3m5DEer6wxnfIzuZeiuYAnSSesKKKK7OT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613150" y="1227138"/>
            <a:ext cx="620713" cy="57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5" name="AutoShape 16" descr="data:image/jpg;base64,/9j/4AAQSkZJRgABAQAAAQABAAD/2wCEAAkGBhIQEBAPDxIVEA8QDxAPDw8QEA8QDw8PFBAVFBQQFBQXHCYeFxkjGRQUHy8gIycpLCwsFR4xNTAqNSYrLCkBCQoKDgwOFw8PFywcHxwpLCksKSksLCwsKSksLCkpKSksKSksKSwpLCksLCkpKSwsLCwsLCkpLCwsKSkpLCwpKf/AABEIAOEA4QMBIgACEQEDEQH/xAAcAAABBQEBAQAAAAAAAAAAAAADAAECBAUGBwj/xABFEAACAQIDAwgHBAcGBwAAAAAAAQIDEQQSITFBUQUGEyJhcYGRBzJyobHB8BRCgtEVIzNSouHxNERikrLCFkNTY5Oz0v/EABoBAAMBAQEBAAAAAAAAAAAAAAECAwAEBQb/xAAtEQACAgEDAgQFBAMAAAAAAAAAAQIRAxIhMQRBUWFxwRMygaGxBSIzUhQj0f/aAAwDAQACEQMRAD8A9D6MZ0g8EEyHko9OyjKkDlRL7pidEIbM7oiUaZddAZUBkawCpk1RDxohY0TAsqqiThSLioklQCxdRXhEsU0SVILGBkI2PTkyxCYBInEZOiUlZaiPYHCQRM6FuiL2FYew4kOoi2KwrDiHpIArEXEe4jOmYFKiDdIsg6iITgh1JlacCvKITETaMjEY1pnMzqgmzT6G4CvgLmV+nHEI+cqsLRTTJcBv0cIpf8QDi6Rv3F+kWIxBUoFqMAoRsE6ZJUwygTUBqF1AVSF0BYUCagOoiait0JKNIPkHUTKINQNQJZCaRKw9CuQJwFlCtDZQUawVhyeUWQ1GsUZBIyIKI6iOhWGUiQJEoyKqRNomM2OmIZ7ikWxsxKwzQjTQwriIsWYWw0Rq0boweUsC1dnRRZCvRUk0wSgmrQ8MjizgcRCxTmjouUsFZuxjVsO0cx6Cdop2EG6JiNZjtYUw8YAIVQsaoInM7CWHBuoRdUfYSmGTJplZVAkZjJgaDCIKZJMaxaJJDoZEkhhRWFYdIlYKQLIWJKJJRHsFRBZHKPlJWEOoi2RyjOJMQXE1kR1ITRBi8B5CXEBuSUzazUPJA2EItCNDIZMarXshpuxnYvE7hHKkPGGplbGVbsza0UHrVytUqI5mdsVQLokIWdCANZehi+0PHFmJCqWadUyA4mssQT6QzoVg8aobF0lxTDQmVKdUswaGTEkg6kFgwEQsB0yTLEQiiCgGizoW5zyHUR7CuPcsooQYcQrjcGEMK4gWYcQwgmEM0JiuSYSOQbITTHBpTDZBIaROxFozWxrK9bYY2NiblSNyhi6F0c80dON0c9WKlSRoYmlYz6sdSB2IHmEMINjBKYeBCFFosKkIBiUgsZEOjJKARQ8JlinVKsYhIhFaPOvShz2xNHExwuGrTowhShOo6TUZynNt+ta6Sjl07Tg5868Y9XjsX/55P5mz6S9OU6ylvp0Gu7oYr5HKTSXAvBKgOOxq0edGLj/f8Q++tW/+gy5x46WseUq8Ulur1l/uMJ22kqEle/u1RRpAW/J0VPnHyju5UrW49PVfuuXIc6uVI2typPxWd/xJmLhKVlmflxRbVZMhLI1wy0cUHyjbo8/eV4/39z78NhpfFHZ+jvn/AIvE4pYbFSjUjOE8s+ijSkpxWZeq7NNJo83oyvp8t52XMDCWx2He+791OTZH48lJJvlopLp8bhJpcJ/g9lHFcbMelZ4hIVwbqA5VQOdBUWElMg6gFyGsyLm7KKIdVAkZFaKDRDGTBJBMw0pEJMG5DOQFEm2CqK4+YhKRNuyiRj8oUjGrwOgxupj4imQlydkHsUMog2QQClmnDDh1hicIhLiEmwX2Yf7OTzi6QawbkegF0QRVAkZmBbPE/TPhcmNo1P8AqYaPnCpNfBxPPZT+uJ7L6ceS82Hw2KitaVWVGbsr5akbxu+ClB/5jxepI6sfAG9iakTovWwBS+rhKdS39SjBFmuqjyqO7XhcLhZWfiVsLUvtL8IW1OSTrY74K9y3TVnc7n0Ywc8dF7oUqk/coX/iOOydRM9G9EuB/tFbshSXi8z+EfM5YfumvUtnWjDJ+X52PSGwcmSGcT02zwEDZHKGUB1AShtQJQHSDKAsgdANQMdMm4DZDUzWiLYOQdRITgatjJgMxGpIao7AalXQk3RZIp4qZQqu4fE1NSpOZJs6YohlEPnEAY3ejE6Yewg0c+orOkLoi1YfKajaitGkFjTCqJNRGURXIx+dHN9Y7B18K9tSH6tvZGrF5qcu7MlfsufLuKpOEpQnHLOMnGUXtjJOzT7nc+voxPCfTdzR6DErH0o/qcU7VbbIYlLW/DNFX71Ivj2BGV7Hl6DU4gltLFJFZMeK3L+FitN5s0qN1vuZeDWq/JG7Qp6L8kefmkergjaLlPDXgtvce2czeRnhsHSpyVpyTqzVrPNPWz7Usq8DhOYXNzp68ZzjelRtOd9kp/dh27LvsXaetWG6LE5XN/Q5f1LMlWJer9geUexMY9DSePY2UdIQ4UkAVhCuIKowhWFcVzOjDWIVEEuRlIDqgrkzK9ylVbNepEp1oI4ZLc64SMPEsrXuXMaiitoh1ILlGJCAY6FyEpAmhjWQosZh7ldMJEawNB0yaYCIQdMm0GTKvLXItHG4ephsRHNSqKztpKLWqnF7pJ2aYeIWJSLJtHzPz99GmJ5Lln/b4SUrQxEU1le6FWP3Je57nuORhUZ9h4zBwr050asVOnUi4ThJXUotWaPkWGG61u2xXUWxtyLWBqvRnofMfmtVx9S/qUIWdSo9fwx4yf128jyfgU0nw7EfQ3MHAKjyfhklZzpqrN8ZT1v5WXgcajHLkp9j0Ms5dPiTXLNfkzk2nh6caVJZYR8XJ75Se9stjDnpxSSpHhybbtjDEiLQJGGuM5D2HsJQSGcWYk4EcgrTDsNnFmGyj5RNwjOQ20nlJKI1GsE6YCtQLlh8oPh6jKdHN43BszZYdpnYV8OmjGxOHSZy5IOOx2Y8tmX0Yi70XYIkV1GhKJBwDOI2UeiKYNImkNlHQEZhEiSRBE0OIyaJoGicSkRGSc7Jvgm/I+T4KOda7T6vlsfc/gfJMY3aj5cQlun7/Q67BUnGOZWyxV3fa1vXke+c05qWBwjWq+z07PujY+fsFGWTLq01bV30PfeZMbcnYO+37PC/jqQ6Nf7ZHd+o/wAUfX2NsQkOeueEMIcRjERD2EJRhh7CFcOxhrDMcjJCSCiLnYjLEIaUSpiaL2ohKTXBWMUy08WuJD9IxRi1ZMrTqMj8aSLrAjbxPKytoY1fGNsBOYJyJyk5cloY1HgtfaGIr3ELuPR0tx7AswRMZM5aHyiyDokkEFkVAkoEkicUMkK2QVMmoE0iSRZRJuQGqurL2X8D5Op5VC9us5rLuaf0mfWGPnlpVZbLUqjvwtBu58k0akm4xf3XdcdbAkjp6d8nb8iSUorOlfgke681o2weGS2KjFLuWh4XyNQdo2430PdOa/8AY8P2U0n3ptM4+i2zy9PdHo/qX8MPX2NUciPc9mzwBxEc43SIGpGomRbIuqiHSCSyLsGidxXIpk7CLcIhCsKwdwCsM4DjhrxMUMVyapK62mHicHKL2HV3K9amntI5MceUXx5WtmcjOLBNHSYjALcZtbC2OVqjsjNMoCLfQoQtj2ai2hYkYyi9jT7mn8A0YGRzNjxCJCjEJFFYoi2Mok1ESRJFlEm2OkOJCLJCGNzzxKp8nY6bdrYSul7Uqbive0fLGC1nrxPoP0zcsqjye6F1nxM1FR/7cGpzfddQX4jwHk6V57NvuJZHz6Hf00dk/Fno3IGGXRXvrby0/qes8y6l8HTX7sqkf43Je6SPMeQKf6uyPQuaGJSVSl3VIrsayy+EfM8jpsujqN+9r3PT6+Llg9Gn7HUORCUwTqEcx67yHgqA9SYBzYVoG4EJNlY0LOSjIjlJJAQXQWMgsZgIoIkVi2Skg1xEYyE5F9ROiRFzISmDzCPIMohJ1rIqVMSPiJaGdUmc05svjgg9XGFCtirgq9QpymTbOqMEi904ijnGFH0nlkqs0+p8XH4ILS5Qrxay1Zx9mpNW8tpn9K5fe3/4fyLFKtZbU09v0ydUdezNWjzoxkNmJqd3STfxLdHn5jof3ibX+JU5r3xMPpoLcr8GPGrB7Y6cU7pAtoXRF9kdNH0oYyO2UZd9KPySLVD0t4nfTpS7ctSP+45CdCDXVl4MH9ntsa7NRlkfixHgh/VHoEPS9NK86NPwlNfmPS9NlN7cM32xqq3viecVIT1SaXarMx8TjnT0a9qUdl2+H8i0JzfclLBiXMTX56c5Z8o4ipXmmopZKVO91TpLZHvb1b7e4xeScJJ1LpWH6eE1pKK4rea3IrjBLVX9pXuHJNqLK4oK0kdbyDmSSt4bzo8NVqU3CrTV3B3tulH70PFGXyK3pubWi6qb8zoaGJg01JpWdm5SSin5fM8DJNqVo75ulVWdBh+XKE0mq0FdXyynGMl2NN6MtU8VB+rOL7pxfzPIOdeIoTnGOHlnmm+lnTfUtsSutL/AwafVltlfhnk18D1cXUSlG2jzZdHHsz6FiJxPn6XLc0+rOcXutm9xNc4sdF3hiJJbl0k428CyzPuvuTfRPtL7HvuUdRPCqfP3lKK/at20vKomveizH0qco0115U5cOpFt+QyyeX4EfRz8V9/+HtyQRI8t5N9JGNnHM40Wu2nUg/fY18P6RKv/ADKVPvi5jLqYLmyb6PL5P6neZRWORpekGP3qa2bqnu1QVc/6S9anJfji/wAh/wDKxeP2ZN9Jm/r+DppwBGJ/x9hd+fdsUX8JBIc8cJPTPKOl7yg0n4mllxPdSAsOVcxZexUjNrSHqct4eWyrHzaA1MVTeycX+JHM8kW+TohCSW6KtVldh6k47pJ/iQNpGuy1UQHHsINhPGaFbhomSWIs8tna3raWRiYHGXkoQTcYx1bexlvE1Xpadle9tHm00RZw3oKnatFnE4+MbLVyexa6+aANTm/WaVrq17J9tjOxMLzi0/upbbu/bwNTk6rpb3/mFxUVaMm26Zbw+aMUm3mtq3q2xoU5360277dq8grnu2PzRGW0kUsJTqRjs1a46tfkTlVvo9pUS62fw324jyqJyfG3e+4GlG1MN9njJPPBP2opgaeFgn1Kai92Vyj8GWoLT37Qc3r3LbpxNubbwJZpxT/WS7ukq/mDjitUmk+2TcvHUDiMRw1bdu/eSottJ/XiLoHUy/DlVbFd9q9UadWL9bjpq7+aKtOilq9Hts/VvvY7r+XY7i6F2G1vuRqU4ttZpp+1dcOGpi1cY1Jxvezex6Pdct9HKT1dld62631tFVwEYxbeqXDTW5aKS5JybfBSeM467dxbwmMV1uS7dnF2MmTu+qnt27fcFpdXSV1vd1rZlnjVEFkdnX4PlKUmln6idst1Bvu37C7HGuCSu5xutUszvxscvQxEU04637l7vI28O96b7r/B+JxSx0zqU7NiWOSWq3dn1wKeIxEpL9Xdtx1VnFd6d9H9byGfW7Wzf2raPGq92ltVb8yWmh7BKdWMkqkM0LxWaaWaMn3P3mvCnTVlmttW9bNNvfYzHUzK047Gu1ab/PUPSoZldvVLTLe6YslfkMi7labV1rwd09484ytfNHLfe7Wfb7jMqQqRbUdVZWeiTe9XbBKrVj1pRcXHXSSnvskktdbi6G+4b8jcjgK0rWj+Ju9truteAF06sbxvJa2UU3fyW/sKeH5RqTjBxk3pe9rNP47S9T5UrRTea/723RreI4yT3oN2P9nq8Z+f8hD/AKaq8P4I/mIFS8jWeWYHEKCSSbk9tuO534bCzUrOHWyrXZ1tSKiou6jt4Gfj6uZrXS2lj3klJnkt6ETnVd73/qaGBxat4edjIpSu7PYaWFaWj27r/AM1tRoS3s2YVHbM9lm2vAqSx0m3lt1rNa6JbBVJ3hJRtmtsd1cz4KTbv1ZK2lllaIxiirkaLrt6bUldtaa+AfDVo3dvvavt3FOE42V3p5Lbbx1LFLDpTcu6y3C0NZoO9tNu6/xB1ZPLba7b7dZ9xFYlLZ48AGInJyjlVuP15i1uNYqjvbTbezVtO1X33DU6bTe1ran4K7A9C3JPY2nt2X7ANPGyUss9Vult7PiGr4BfiaE6vDf8mAqytfRZn8BULvVrbdJfmSxWq7U/ntFrcaylKu4pNyfraWV+0NUbknZ7926L2LX60KzoSeuy2163T4D0q7T4rZdW4lKFs0MBhIRTlxfkt/mC5Vlwsszs3K10tF8hoYjWz4X7uFx3QjPV6xlv023/AKi97Ye1IqclytJbLK+5ap8eKOmjWum9y1a2b729xz+MoqLVtrt2ar+RpcmyvBbpJtPbr9JoGTdWaG2wSjJu/Wusza03Xvbt3GlhrRtfh83t7TPpUFFtRW27te7ur6LssSzOVl566qzIyKo0a0L+qr3931tKqxSg0nsvt026kqFa3VVnG2/Wy2pozOWrJKS3SjZJ7d4kVbpjvZWbk6zaTjbM+Kutmt/IJXl1dPW0tuv5eBjYLFJwU5OzXUu+Dt/Ivwk7J7UlG74NWT+Yko0MnsHwFJK7nBW1yqK6zezWxboPrO9272ipW0T0ev5+8r06ito7PR92odO12tvmmmv6kJclEW+iX7sf80/zER6GHZ/EOSsajzCru7jDW3x+YhH0mLhnh5uUHp+su9/Fl+r6vj8hhGnygx4ZdexdxCXzXwEI5zoCYrZ9cGW8L6sPZQhAfAO4qPrS74Eo+tL2vkIQo6LX7vc/iZ0vVn7c/wDUOICMy7T/ACIb14/FCEAJLD+tPv8AkZ+K9d+3P4IYQ8RZcF3CbvH4kcPsf1vEIXxGHxe2PsfMt4D1fH5CECXymXzFuntftMVP134iERZUDT2fhX+0o8u+pT7pfFDiDD5kGXysBgf2b9p/+tG/gP2MPYfwEIGbv6hxcIs74+zD/SWMF6sPr7ohHLLgrEtCEIkUP//Z"/>
          <p:cNvSpPr>
            <a:spLocks noChangeAspect="1" noChangeArrowheads="1"/>
          </p:cNvSpPr>
          <p:nvPr/>
        </p:nvSpPr>
        <p:spPr bwMode="auto">
          <a:xfrm>
            <a:off x="3567113" y="922338"/>
            <a:ext cx="1206500" cy="12049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6" name="AutoShape 17" descr="data:image/jpeg;base64,/9j/4AAQSkZJRgABAQAAAQABAAD/2wBDAAkGBwgHBgkIBwgKCgkLDRYPDQwMDRsUFRAWIB0iIiAdHx8kKDQsJCYxJx8fLT0tMTU3Ojo6Iys/RD84QzQ5Ojf/2wBDAQoKCg0MDRoPDxo3JR8lNzc3Nzc3Nzc3Nzc3Nzc3Nzc3Nzc3Nzc3Nzc3Nzc3Nzc3Nzc3Nzc3Nzc3Nzc3Nzc3Nzf/wAARCAC/AQgDASIAAhEBAxEB/8QAHAAAAgIDAQEAAAAAAAAAAAAAAwQCBQABBgcI/8QAPBAAAQQBAwMCBQEGBAUFAQAAAQACAxEhBBIxBUFRBmETInGBkTIHFCOhscFCUmJyFRbR8PEXNENTc4L/xAAZAQADAQEBAAAAAAAAAAAAAAAAAgMBBAX/xAAiEQEBAQEAAwACAwEBAQAAAAAAAQIRAxIhMUEEE1EiMkL/2gAMAwEAAhEDEQA/APITlb7LBwsVeBJrC5rzuaA0XTjV57KK3typRxukkaxpFuNCzS3gQUht2O3bt2Ntce9o2t0smj1L4JNpew0dpsflA2mro15RZZQnEHva+OOIPNbiQ2y0C7+3lDUmNJcADV45pZVLOBjeUaMUMqBDCGmPdwN26ue9eymwUAqZjTMVJqOwMJaLnlNN4C6csqVF42huUCRnJ4TIvOaQpG4KezpZSMjUMve2N0YedjiCWjuRx/UpiQIDxhc+ocClqlI4WlGwMJJNnlYApMY55DWAuceABysARIGVhbrNUiNjkkjfIGlzYwA4+L4WqT8DccReHUWjY0uO51XXjyVjW3gZJW9hBo4PhTY3KaQJiJzHFrwWuaaIIyD4R42miASL5HlZEwmyc+Uw1t1hXzkvUBHwtvbTRZ71SNk15UJGkXeFXglKSoDxaYeBfKXdW7lR0YCTGEI80jSc82gnlc2gieViysi8hYk4xsD7KQBqh9wpNGLse1qYo5P3N8qky1qFzobcwgOILSavBFFbDQMn7KQjccAfNVo+ngD5WMe8RtJy93ATzILPheGtc5rg1w+UkYK2x42hkgc+NpJDN1CyKv8Ap+ExK2nkMfvawnaSMV9EFzDyRg+Ai5BcCjYUtrnWBwco4YKIoZ7+ERkLXxlzWP3tAvaLFdyfHZLMMKhtDH/lSbyiZtucA2LC3L8P5RG04u3H/Fnmu2Oy3gFZIPhBmxoIde/Nn2TULS5riC35ReTykmYTkTX7QR3yq5LTLHNMG34Y3br33mvFID20nIoy1pb8rgaz4+ix+nd4OVX8k6q5GGi6jXlLSBXLmCNj2vF3/hI/n9lVysABFHdfKlvPFM3pUNbvG8kNv5i0Wa9lBzQKo3/ZGmY5hLXNog0QRwh0VCwyLeVIBZtUgESBgFKQFlSAJPNmqRGsTSMtZHQDhsaS4AWeW/RFjYMUDfdSjjspuOOgqZhLpsF7g4XtY42WN4/7yp/DocI0UfctRJWDaCCAa4V8wnsUBIP9EKexYOCOyK+xhBldupxsuvJJ5TU+S0hIzaXfnhMzOa7DWBos9yUqeVz7UaGnlmjkfGwubG3c8+AlgBkfhHN5yhcEgDKjqAPI7LFNziQAVinYGMoVYRmDuB3QGGz5spht0CFXAGaadi0cl1beQgtAFbbJH9Uyxu6iQfdWhaCW8LXwwTm6TQiJJxhadGOy31HSg3NaWWdriCW9jXH9UbT22OWpAG7RuYXVvzwtuZ7A2hmMrOcFrHBszSWgh42gNa277E/0/KhW3c4s5sNDuyLG17XfI4tJ7g0iT6cQ2HyB0weQQ35m153d8pawoxpBAPfhPaZ72Mc1rvldW4eUFsXzG+bTmkit+XNbWci1ufhbTuleC0CUkMANADkp6Z7JnRtiYGN2htk9/NpBkYDsZ90zGx1HvapKnSmoa52+zdYyVVTMBJzwryXTkgmknLpiYzUdBpy6j38ov02bxSOYS7GbUKJ7WB7J2SAtcojTmyWglo5JFKNzVPYsxgO6yBQxjk+FuNjSTuNeD2CYbEMED6hT/d3NDS5hAdlpI5CPUdAjjspxkALcWTWcKUOnI5HCsdPpsA1ymkJaTgg9sKz0+kie1/xH7C1ttFXuPhGj05aLrCYEYDc4P0TQlpIQ7UOVnfsnXt49krKPmzwqwsqvlA7BKTAhxB+6enNXQ+hSTmg5tZVsE3hQI9k9rY4my/wA8MLR+vm6ylHN8qVis+gkITjRxyjyOuyefKH8XbG9rSKfW7AzX9FLQAN2sWE2sUaBopIY3S1F8QObTC80W++O62woDBfCPGaVMUGWZPKdg283WElGU5phkEroyXRkRn/CFnwsZH2TUDN7ccojYbOVRK1XvhvgcKPwM3SuIdPGXj4pIb3IFrbdLdECktZ7Kp0TGs27LdzuvhR/dHOaX4rwe6uTpDklt37LGaMk4F+yStlVMUBBBcwGu3lMxQu2NYctBJqu/wD2FdxaaVjC3a0tkj25aDQvt4NhSi0ZDrDUvRSUemadu0YrJ8lOfu4IsNpPx6T5uAM8BNnSfJdZTdLxRP02OEs/RnbRsMJyRxa6R2lwlZ9N2F1491SUrmtVoWth2W0SD5nZSDdOCdr8NLhZAs0unk04NhwrGMJUaAOPIAJqyixs0o26X5yG2W39LTDtLMdrJdxLBQBP6R7flXmn6d222m4+mnkN47pLeN7aootE7aKJOciuFYxaJ8VNe2iQCMdir0dOiLDI1uwnAYM/zU2aKs0l6bipbpPlypSaZgjsOO66quyuTpqbwlpYK5AyMIzWWOfmjLeEnJHe42MdirrWQvjBBBAd2VZM1oDxRJr5Twq9Jz6rJQ0c89wUvL8J0r3NZsYbpu7j7p17QSLFeTaS1AAca4W9PlDUyOkjYJGVtbQIxdcJB52P+YNJaeDwUxPO47QSSGCmg9kIN/eGySSSRt+G0fKaBd4od0ur1XPyEpCEu7BRXm3FafIXPc9rWs3WCGihnwuXX04F5WKRYQ/aaB+qxT5QnG6m7QBzd90aM5ILbwUKM4Irnv4U2jNqmQYir6e5Vjp2stpdJtB5JHCrW7QaGR7pxlAja4nA5FZV83hKuNCSXtA+yshB37Kt6Y4AFwkDXtI2jNn79qXRaSH4rWlxPOcZTW8T50CCFgdb2bgORfKYj0wI/sntPoqN8q00nTGucAb4vASXbPVSN0OBg+6NBoLdwurj6XvG3YG13RIullr6IU75IeZUJ6UWEYsEAiu6JH0yhe211UXTcA0mY9AB2/kp/wBhvVybdAWjjKKNEaql1P8Aw9t/pUh02xQat/tjPVyD9GRjalJtE6iaoLuT0k8gBAm6S8Cw0pp5oW4efy6XJG20Nuj+bC63U9NLXmm5QY+nW8ki7Vf7JwnqqdNonCwW8c0nI9EfCvNP06gDXP8ANOR9Prso68h5lQM0PsifuddrV8NJXZY7SCuEn9h5HNzaauAq7VQVeF1U+lNYCq9XpD4P4Vc6LY5LVQEDc5po8FVU8Q4IXU6nSuIyCqjUaUtLsK00nY56dm1nH3pVOqBzRXQaqNwsKn1MduNigFrYqJjZyK9/KVc674T+vAaAGyEgYoiiAqt/Klu8WyxztzTho2/kobyXEk8nwFsk1XZRo+FK3pmGjVNAxmjz7rFgBKxKBYWgGzZU6UmsW9irJyBjHEfdOQDfSTDLKsNIyyAmnSaWGhjIkbgn2XXdMmFBobj3XNaduwAg5T8PV4dO9glMUfYWa3Fbq/Cft3mjkc5oadmDuDtuVd6LSmWnFoH0CpvTTodZBvIyCDg4XW6YtaBS49+TisnTOm0Y2DceEcaWMdlKJ38O1IPtt1yFP2tHGhCwDgqYjaOy1uW7WdDdAcALM+Vq1loDYWWokqLnUEND1MMcracBfYpOHRj4lEfVHkmo5U4Jd0rx4aCtm7GWDxxMjHytCn9EMuys3LOhMgHBAKgYIz2r6KQK3aAA/SNPB/KUm6du7A/RWdrVppqwcc/N0gvBAY6j7Kr1fp99HZG4n/auzJQ3EBN/bqM9Y8q6j0aWJ5c9oYWi6f3+y43q5+G+SqF81wva/VcUcujYXjuRY5XjnqHpetkdK+CF8rGZJjo/yu1TP8mfst8d/MchqZN3j7JM5UXTtdKWB115FIobYVPb2NPgfw1NsZrKOyEuAJIAW9pGax5TTDeliyvqsRS21iODpqGIOYXO8LQiRIm4R2spW4S0BkFpzStax2W3hTZH8uCpxsop5lnRHuLWU1B9FwR9T9bPk1UTZoNHA5+14sBwwMfUofUpTDA+Tihaf/ZVA50XVNa/mQtjBP5K4f5V58U8ee6epdMmDQCKF+ArePVcAFc3pS4N2ttW2iaXytHkgLz9V1XPHWxEjTMvnaFJpxxlRdhoGcLTTmiqSuccFbtDa72ypXkYTdYksc6lHdnnK08m/Yo6Gy5DkIB5orTn0Mn7IEshAOcLLWldXMWYPBPK3oJd2smF8RsP83JHWTjftsNs39kToxvX6n/8o6B+r0kv01nxdg2T47IgQW3dV+Aitu8kJ4RNbUeAthMG1q8LVrRKAwuQXO9yEQoRHItZQrfUrS/pL3d2kH+391w/Sm/F1UsbuHN7/Veh9Qj+N06dnJMZpcHoo/h9SaeziR+VPWeyrY+x4l1/RHRepOowVXw5yR9Cb/ujQM3NBXQftH0P7v6vkk2kN1MIPHcCv7BU+mjIABXZ/GvY5t/K0GVymGyfwHQhjaObpS+FazZtXb+C9JOjWI8tLEvGsi4+qaY3ulo5IAG/DeXYzYqimojVELc1lg0YRmMsqDRZTEYppKtlsim9Tl0PTz/qwF2f7N9B8D0vE8tp0zy8+68+9U6h2omg0rM2ePK9j6NA3RdI0enFDZE0GvovN/lXu/jo8OfqwgjDeArbpUe7Vx35tV0BHJVz0SnTE1+lq4bPqu/wt5id2AKWtwsG78rJSS8VVe4WgQTxhO5xhZHBUu3YIYIoc2PCn9rWhvBWjW6+4xXlbo7uAhurdxhHQ05xrz9ktK4bTx+USXGcD6JXUfKLz5GcKeq2RT68/wAQU45Jxxjym+hPJ6jqxfEMX8y9VWvmLZWgE/3CsPTzgep63bwIYc/d6ljXdKan/Lo2nsD9u6I0ZQga/ST9EQG6yV1RFMWtg5WgsGSFoYTnlZdVfCwnNKKAxxAPbKG72U896pROOB90BEC2ua7vyuHlhMWsru11fhdwy7XLdYiEfUJKFfNf5ysV8X5efftY0h/edBq2txlpK5KGKivSP2macTemmTgWY3ArhNAGSRMf3pW/jXkS8me1psJrhA1A2hWsjQG4FKq1po0u6XqXrxWzvpYozCysWU/CcD9pyVa6OUnCpIcmu6s9I7a1J470LqEgn6pqZ8cUBcTRrhVmnmFWUt1TW0wndwMK/v6w8hDQxjqfq3TxjLBILodhlexfHAdV8YXlX7Oofi9Xn1b8/CZf3K9Aj1FyDK8ve+3rt/jY7m10WnktuTQXT9AH8OR30C4Vmr+drAV3fQQR05rv82VC/lnnzyHQ5peXAk2eKU2vA/wi+MlCDZbJd4RGRm8g3fKHJwVrj4AtSDjeSfdRaw9x+StufHGP4kkbfqVrEm1uFc+bWnHm/wCiXf1DRxnM24/6Qlpet6Rlna9yy7zP22Zv+GZD8tnt3pI6pzwC9jrsccpeb1HoRh0Ug+lJKXq3T5wWxzmJx/z4XNvy5/VUmNf4quoTh+p2tc1jiQQeNytPS7mv6n1AtJtsUPH/APeFzvU3k6ptvFk02RvcK39Hv+J1PqVg2I4LBHH61Dxb7tXeeYdlfLrr2KMxwNUCfulA9wcS2zmqq0ZgcLIB+i9DOnLwwCPBUva0EbwOCpB575VOsSdzg/ZRzWKWnuyhvd4P8kdak51DgrW6xiyh7xVh/Hfhba9xsFwJHgpet4m05CoPUg2apj/8zOforgvOKIu85CqPWI26CLUN5Y+j9D/4R0/j/wDUUnqBg1npTWxBu93wzQAteRdD1TTAWn9TTS9Z6fOzWaTUaZxFSMIP4XimnrR9U1WmcdoZIW19CqeC/bG+TPNOmfLvbQSM7LyUTTyAjm1HUEUV6Ofw5qqdQCHYWLNQ8B3KxFNFVAReU9Ea4VYw5wm45doFlc+NA4ZSBgqp6lqC/wCW0699sJCp9Ubejy7+cDt/RLRpejyTH9Uz6H0Cv4piSKyVRdIMcfStO0yNZG1llxOFN3qHTaYFmlc18nd57fReddW349jxeuPHJa6qKeDRj4+tkru2IHLkX/nbqdhmjkbBCP0tDQT/ADXAHqAnk3yS7nHuSnNPq2Aj5gjnPpvXG/t+u9g9V9YkGdW/Pho/6J6HrvUpAN2rlN/6qXFaXWRirerfTa6IVcgtJe0uvHifp07ddqZf1SvP1eUVsp5c7KoWdTgYLMgH1K27rWlbe+eMfV4WXNQsi9dOKNkpPUaltHv91TyeoOn1btfpWj/VKAlZOu9ENfE63owD4fdfgLn3NfqM7mfmndTqgTSr5Zx2JBS0vVugS5j67prPZ1j+ySfqRJIBppY9TGeHxO3D+ShMXv2LeO5vyVa6fVmKVpeS5l5Ht7LqfTes0/T9X1fWapxMWyAMI5eacQAuGAmIzG4d7LaC1N1vTwRNh1Wu07Az/D8Wzj2F5rCbMs13LfLjNn28d/L6q6jrZC3RRiJl4DW2fytx9a6i19Ta1rXd2mVt/heN6r1zq5Lj0OkY1hsfxCX39hQ/NoUfqn1Y8bdLK6Fp4EGnYz+y6seHzfnVcWvJ458ke+6brWqAG6UOHurKLrLj+oNK+emdV9dvOOo6wX5kanIdb+0DG3qcjrx87mmvyF1Z8e5+07rN/T3/AP4vCRUjCFIdS0bv/m2nwV4e3qnr6Ntvk0c20XljbP4pRPqn1XC1v730rTyHuWOLSR+U3poSZr3P4+nkPyTQuP2WENcMOj9qJXgrvXepjzq+k6mI/wCiQH+oQ/8A1AhLaJ1cR8Fv/QpLnf8Ah5jF/wDp787b3La8BpJVR6q1N9C1LBDIab+pzdoFFeNR+uY3ca+Rv+7cEX/mgahv/vYni+HSj+hSf9T9LY8Oey+0XHSerHT6xtn5TgrgvWm3TeqdS+KtryH4PkZXR6XUwT6lr2PYaNkbgf5qh/aM/Sv6xC/SuYXfCqQNPBVM6/7b/LzPXsb6dqw5gJKNqZt4wVz3T5iK8J9890vSxvseek926yTwsSz5W/lYi6jSIKIxyACpgrllYaDxxaV1EO/IUwURjr5TX60mXTtZ8MPfs/y3hR2ynNlWTWMd2Rm6dpWejeVUATDILvyixP1bjQlePoVbx6RuRWCndLoYw4HaFv8AW2Sz8VW6fS62faDqpgPYq2j6BI5rS/W6kk5PzlWul07G1TQriCNp7LfSQ/b+3NxemIyadLOQebecptnpLprgDIyQm8/MV0jGhuFj3taw8WlshfaKCP0r0xlu/dmH/dlY709oHEMZooLPHyhW02oGywcpKSe7pynYW6jlepdDiaHuhjY0B1V3ScPTNXphugmkiD//AK5C0mvoV089OB8ocL3RvEjTThwe4Wc+F79c2/peomJ+NNLJ/ueSmun9Igi1Eb5ot0YcC5vkK5JF2c2tfQI4OtwaXTtkf8KNrGOOBXAVrpYI2PDbAAVWHUmGSZGVvB1dwsbuBpWunjZWAqDTzEVZwrODU8ZTyNlXDY2uFAZS2p0rCOOFKLUeMHysdPuwmhuue13TY5N1t/kuc13R4SXfI1dtqjusDCpdTDRKYuq4jUdFbktx9kszo26RrZJNjSaLquvdddqWtZyqvUPs4S+vWT65rUaIwSODH2ATTgKsIcendI827tdlXGrd8SrAwKwk9tWQj1hrAYW7D9EV0hUXAgA9itMsGxyjvGcRJJKxSeQDZ5WJejhe79lsFCBUwVjBQ5SaT2QgiRguJrsLWytGYSKTcMmbSLT5TOneAfmGE8rYsYpbOQE9ATdhVrDQB8q1aI42RmN5cSLdYqin6pJ1YaZ/Cs4ZG1lVUMjQ0U3N8pqKQbxuwO9LRVi6XF2lJZTd2gTzU75SS3taC6UkYU6jr8tzTnylXSFakkL3G+6FJg1aSlTLrULtaabcATXutErAneFgPhYGgx7r70QsaWh3zXXsgNi1sPIKGXYwtWiA5FMQatWEOoqsqmY5HjkINJox0mn1IrnKZbKOyodPLSfhlLinjYdmdY4VbqiGgklOyTBjC0iyeD4VPrpgTQBtPJ03Oq7XXW48Kk1MmSrPXTvcwNPA4VLPZJRfinOF5Hk2ELJwEcQlx9lp5ZD2sqN0zgbYzVuwFB8jW4ahyzucfAQ2MdK7a0WaJSs7/jT3EnKxQKxYV//Z"/>
          <p:cNvSpPr>
            <a:spLocks noChangeAspect="1" noChangeArrowheads="1"/>
          </p:cNvSpPr>
          <p:nvPr/>
        </p:nvSpPr>
        <p:spPr bwMode="auto">
          <a:xfrm>
            <a:off x="3611563" y="1419225"/>
            <a:ext cx="171450" cy="171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7" name="AutoShape 19" descr="data:image/jpeg;base64,/9j/4AAQSkZJRgABAQAAAQABAAD/2wBDAAkGBwgHBgkIBwgKCgkLDRYPDQwMDRsUFRAWIB0iIiAdHx8kKDQsJCYxJx8fLT0tMTU3Ojo6Iys/RD84QzQ5Ojf/2wBDAQoKCg0MDRoPDxo3JR8lNzc3Nzc3Nzc3Nzc3Nzc3Nzc3Nzc3Nzc3Nzc3Nzc3Nzc3Nzc3Nzc3Nzc3Nzc3Nzc3Nzf/wAARCAC/AQgDASIAAhEBAxEB/8QAHAAAAgIDAQEAAAAAAAAAAAAAAwQCBQABBgcI/8QAPBAAAQQBAwMCBQEGBAUFAQAAAQACAxEhBBIxBUFRBmETInGBkTIHFCOhscFCUmJyFRbR8PEXNENTc4L/xAAZAQADAQEBAAAAAAAAAAAAAAAAAgMBBAX/xAAiEQEBAQEAAwACAwEBAQAAAAAAAQIRAxIhMUEEE1EiMkL/2gAMAwEAAhEDEQA/APITlb7LBwsVeBJrC5rzuaA0XTjV57KK3typRxukkaxpFuNCzS3gQUht2O3bt2Ntce9o2t0smj1L4JNpew0dpsflA2mro15RZZQnEHva+OOIPNbiQ2y0C7+3lDUmNJcADV45pZVLOBjeUaMUMqBDCGmPdwN26ue9eymwUAqZjTMVJqOwMJaLnlNN4C6csqVF42huUCRnJ4TIvOaQpG4KezpZSMjUMve2N0YedjiCWjuRx/UpiQIDxhc+ocClqlI4WlGwMJJNnlYApMY55DWAuceABysARIGVhbrNUiNjkkjfIGlzYwA4+L4WqT8DccReHUWjY0uO51XXjyVjW3gZJW9hBo4PhTY3KaQJiJzHFrwWuaaIIyD4R42miASL5HlZEwmyc+Uw1t1hXzkvUBHwtvbTRZ71SNk15UJGkXeFXglKSoDxaYeBfKXdW7lR0YCTGEI80jSc82gnlc2gieViysi8hYk4xsD7KQBqh9wpNGLse1qYo5P3N8qky1qFzobcwgOILSavBFFbDQMn7KQjccAfNVo+ngD5WMe8RtJy93ATzILPheGtc5rg1w+UkYK2x42hkgc+NpJDN1CyKv8Ap+ExK2nkMfvawnaSMV9EFzDyRg+Ai5BcCjYUtrnWBwco4YKIoZ7+ERkLXxlzWP3tAvaLFdyfHZLMMKhtDH/lSbyiZtucA2LC3L8P5RG04u3H/Fnmu2Oy3gFZIPhBmxoIde/Nn2TULS5riC35ReTykmYTkTX7QR3yq5LTLHNMG34Y3br33mvFID20nIoy1pb8rgaz4+ix+nd4OVX8k6q5GGi6jXlLSBXLmCNj2vF3/hI/n9lVysABFHdfKlvPFM3pUNbvG8kNv5i0Wa9lBzQKo3/ZGmY5hLXNog0QRwh0VCwyLeVIBZtUgESBgFKQFlSAJPNmqRGsTSMtZHQDhsaS4AWeW/RFjYMUDfdSjjspuOOgqZhLpsF7g4XtY42WN4/7yp/DocI0UfctRJWDaCCAa4V8wnsUBIP9EKexYOCOyK+xhBldupxsuvJJ5TU+S0hIzaXfnhMzOa7DWBos9yUqeVz7UaGnlmjkfGwubG3c8+AlgBkfhHN5yhcEgDKjqAPI7LFNziQAVinYGMoVYRmDuB3QGGz5spht0CFXAGaadi0cl1beQgtAFbbJH9Uyxu6iQfdWhaCW8LXwwTm6TQiJJxhadGOy31HSg3NaWWdriCW9jXH9UbT22OWpAG7RuYXVvzwtuZ7A2hmMrOcFrHBszSWgh42gNa277E/0/KhW3c4s5sNDuyLG17XfI4tJ7g0iT6cQ2HyB0weQQ35m153d8pawoxpBAPfhPaZ72Mc1rvldW4eUFsXzG+bTmkit+XNbWci1ufhbTuleC0CUkMANADkp6Z7JnRtiYGN2htk9/NpBkYDsZ90zGx1HvapKnSmoa52+zdYyVVTMBJzwryXTkgmknLpiYzUdBpy6j38ov02bxSOYS7GbUKJ7WB7J2SAtcojTmyWglo5JFKNzVPYsxgO6yBQxjk+FuNjSTuNeD2CYbEMED6hT/d3NDS5hAdlpI5CPUdAjjspxkALcWTWcKUOnI5HCsdPpsA1ymkJaTgg9sKz0+kie1/xH7C1ttFXuPhGj05aLrCYEYDc4P0TQlpIQ7UOVnfsnXt49krKPmzwqwsqvlA7BKTAhxB+6enNXQ+hSTmg5tZVsE3hQI9k9rY4my/wA8MLR+vm6ylHN8qVis+gkITjRxyjyOuyefKH8XbG9rSKfW7AzX9FLQAN2sWE2sUaBopIY3S1F8QObTC80W++O62woDBfCPGaVMUGWZPKdg283WElGU5phkEroyXRkRn/CFnwsZH2TUDN7ccojYbOVRK1XvhvgcKPwM3SuIdPGXj4pIb3IFrbdLdECktZ7Kp0TGs27LdzuvhR/dHOaX4rwe6uTpDklt37LGaMk4F+yStlVMUBBBcwGu3lMxQu2NYctBJqu/wD2FdxaaVjC3a0tkj25aDQvt4NhSi0ZDrDUvRSUemadu0YrJ8lOfu4IsNpPx6T5uAM8BNnSfJdZTdLxRP02OEs/RnbRsMJyRxa6R2lwlZ9N2F1491SUrmtVoWth2W0SD5nZSDdOCdr8NLhZAs0unk04NhwrGMJUaAOPIAJqyixs0o26X5yG2W39LTDtLMdrJdxLBQBP6R7flXmn6d222m4+mnkN47pLeN7aootE7aKJOciuFYxaJ8VNe2iQCMdir0dOiLDI1uwnAYM/zU2aKs0l6bipbpPlypSaZgjsOO66quyuTpqbwlpYK5AyMIzWWOfmjLeEnJHe42MdirrWQvjBBBAd2VZM1oDxRJr5Twq9Jz6rJQ0c89wUvL8J0r3NZsYbpu7j7p17QSLFeTaS1AAca4W9PlDUyOkjYJGVtbQIxdcJB52P+YNJaeDwUxPO47QSSGCmg9kIN/eGySSSRt+G0fKaBd4od0ur1XPyEpCEu7BRXm3FafIXPc9rWs3WCGihnwuXX04F5WKRYQ/aaB+qxT5QnG6m7QBzd90aM5ILbwUKM4Irnv4U2jNqmQYir6e5Vjp2stpdJtB5JHCrW7QaGR7pxlAja4nA5FZV83hKuNCSXtA+yshB37Kt6Y4AFwkDXtI2jNn79qXRaSH4rWlxPOcZTW8T50CCFgdb2bgORfKYj0wI/sntPoqN8q00nTGucAb4vASXbPVSN0OBg+6NBoLdwurj6XvG3YG13RIullr6IU75IeZUJ6UWEYsEAiu6JH0yhe211UXTcA0mY9AB2/kp/wBhvVybdAWjjKKNEaql1P8Aw9t/pUh02xQat/tjPVyD9GRjalJtE6iaoLuT0k8gBAm6S8Cw0pp5oW4efy6XJG20Nuj+bC63U9NLXmm5QY+nW8ki7Vf7JwnqqdNonCwW8c0nI9EfCvNP06gDXP8ANOR9Prso68h5lQM0PsifuddrV8NJXZY7SCuEn9h5HNzaauAq7VQVeF1U+lNYCq9XpD4P4Vc6LY5LVQEDc5po8FVU8Q4IXU6nSuIyCqjUaUtLsK00nY56dm1nH3pVOqBzRXQaqNwsKn1MduNigFrYqJjZyK9/KVc674T+vAaAGyEgYoiiAqt/Klu8WyxztzTho2/kobyXEk8nwFsk1XZRo+FK3pmGjVNAxmjz7rFgBKxKBYWgGzZU6UmsW9irJyBjHEfdOQDfSTDLKsNIyyAmnSaWGhjIkbgn2XXdMmFBobj3XNaduwAg5T8PV4dO9glMUfYWa3Fbq/Cft3mjkc5oadmDuDtuVd6LSmWnFoH0CpvTTodZBvIyCDg4XW6YtaBS49+TisnTOm0Y2DceEcaWMdlKJ38O1IPtt1yFP2tHGhCwDgqYjaOy1uW7WdDdAcALM+Vq1loDYWWokqLnUEND1MMcracBfYpOHRj4lEfVHkmo5U4Jd0rx4aCtm7GWDxxMjHytCn9EMuys3LOhMgHBAKgYIz2r6KQK3aAA/SNPB/KUm6du7A/RWdrVppqwcc/N0gvBAY6j7Kr1fp99HZG4n/auzJQ3EBN/bqM9Y8q6j0aWJ5c9oYWi6f3+y43q5+G+SqF81wva/VcUcujYXjuRY5XjnqHpetkdK+CF8rGZJjo/yu1TP8mfst8d/MchqZN3j7JM5UXTtdKWB115FIobYVPb2NPgfw1NsZrKOyEuAJIAW9pGax5TTDeliyvqsRS21iODpqGIOYXO8LQiRIm4R2spW4S0BkFpzStax2W3hTZH8uCpxsop5lnRHuLWU1B9FwR9T9bPk1UTZoNHA5+14sBwwMfUofUpTDA+Tihaf/ZVA50XVNa/mQtjBP5K4f5V58U8ee6epdMmDQCKF+ArePVcAFc3pS4N2ttW2iaXytHkgLz9V1XPHWxEjTMvnaFJpxxlRdhoGcLTTmiqSuccFbtDa72ypXkYTdYksc6lHdnnK08m/Yo6Gy5DkIB5orTn0Mn7IEshAOcLLWldXMWYPBPK3oJd2smF8RsP83JHWTjftsNs39kToxvX6n/8o6B+r0kv01nxdg2T47IgQW3dV+Aitu8kJ4RNbUeAthMG1q8LVrRKAwuQXO9yEQoRHItZQrfUrS/pL3d2kH+391w/Sm/F1UsbuHN7/Veh9Qj+N06dnJMZpcHoo/h9SaeziR+VPWeyrY+x4l1/RHRepOowVXw5yR9Cb/ujQM3NBXQftH0P7v6vkk2kN1MIPHcCv7BU+mjIABXZ/GvY5t/K0GVymGyfwHQhjaObpS+FazZtXb+C9JOjWI8tLEvGsi4+qaY3ulo5IAG/DeXYzYqimojVELc1lg0YRmMsqDRZTEYppKtlsim9Tl0PTz/qwF2f7N9B8D0vE8tp0zy8+68+9U6h2omg0rM2ePK9j6NA3RdI0enFDZE0GvovN/lXu/jo8OfqwgjDeArbpUe7Vx35tV0BHJVz0SnTE1+lq4bPqu/wt5id2AKWtwsG78rJSS8VVe4WgQTxhO5xhZHBUu3YIYIoc2PCn9rWhvBWjW6+4xXlbo7uAhurdxhHQ05xrz9ktK4bTx+USXGcD6JXUfKLz5GcKeq2RT68/wAQU45Jxxjym+hPJ6jqxfEMX8y9VWvmLZWgE/3CsPTzgep63bwIYc/d6ljXdKan/Lo2nsD9u6I0ZQga/ST9EQG6yV1RFMWtg5WgsGSFoYTnlZdVfCwnNKKAxxAPbKG72U896pROOB90BEC2ua7vyuHlhMWsru11fhdwy7XLdYiEfUJKFfNf5ysV8X5efftY0h/edBq2txlpK5KGKivSP2macTemmTgWY3ArhNAGSRMf3pW/jXkS8me1psJrhA1A2hWsjQG4FKq1po0u6XqXrxWzvpYozCysWU/CcD9pyVa6OUnCpIcmu6s9I7a1J470LqEgn6pqZ8cUBcTRrhVmnmFWUt1TW0wndwMK/v6w8hDQxjqfq3TxjLBILodhlexfHAdV8YXlX7Oofi9Xn1b8/CZf3K9Aj1FyDK8ve+3rt/jY7m10WnktuTQXT9AH8OR30C4Vmr+drAV3fQQR05rv82VC/lnnzyHQ5peXAk2eKU2vA/wi+MlCDZbJd4RGRm8g3fKHJwVrj4AtSDjeSfdRaw9x+StufHGP4kkbfqVrEm1uFc+bWnHm/wCiXf1DRxnM24/6Qlpet6Rlna9yy7zP22Zv+GZD8tnt3pI6pzwC9jrsccpeb1HoRh0Ug+lJKXq3T5wWxzmJx/z4XNvy5/VUmNf4quoTh+p2tc1jiQQeNytPS7mv6n1AtJtsUPH/APeFzvU3k6ptvFk02RvcK39Hv+J1PqVg2I4LBHH61Dxb7tXeeYdlfLrr2KMxwNUCfulA9wcS2zmqq0ZgcLIB+i9DOnLwwCPBUva0EbwOCpB575VOsSdzg/ZRzWKWnuyhvd4P8kdak51DgrW6xiyh7xVh/Hfhba9xsFwJHgpet4m05CoPUg2apj/8zOforgvOKIu85CqPWI26CLUN5Y+j9D/4R0/j/wDUUnqBg1npTWxBu93wzQAteRdD1TTAWn9TTS9Z6fOzWaTUaZxFSMIP4XimnrR9U1WmcdoZIW19CqeC/bG+TPNOmfLvbQSM7LyUTTyAjm1HUEUV6Ofw5qqdQCHYWLNQ8B3KxFNFVAReU9Ea4VYw5wm45doFlc+NA4ZSBgqp6lqC/wCW0699sJCp9Ubejy7+cDt/RLRpejyTH9Uz6H0Cv4piSKyVRdIMcfStO0yNZG1llxOFN3qHTaYFmlc18nd57fReddW349jxeuPHJa6qKeDRj4+tkru2IHLkX/nbqdhmjkbBCP0tDQT/ADXAHqAnk3yS7nHuSnNPq2Aj5gjnPpvXG/t+u9g9V9YkGdW/Pho/6J6HrvUpAN2rlN/6qXFaXWRirerfTa6IVcgtJe0uvHifp07ddqZf1SvP1eUVsp5c7KoWdTgYLMgH1K27rWlbe+eMfV4WXNQsi9dOKNkpPUaltHv91TyeoOn1btfpWj/VKAlZOu9ENfE63owD4fdfgLn3NfqM7mfmndTqgTSr5Zx2JBS0vVugS5j67prPZ1j+ySfqRJIBppY9TGeHxO3D+ShMXv2LeO5vyVa6fVmKVpeS5l5Ht7LqfTes0/T9X1fWapxMWyAMI5eacQAuGAmIzG4d7LaC1N1vTwRNh1Wu07Az/D8Wzj2F5rCbMs13LfLjNn28d/L6q6jrZC3RRiJl4DW2fytx9a6i19Ta1rXd2mVt/heN6r1zq5Lj0OkY1hsfxCX39hQ/NoUfqn1Y8bdLK6Fp4EGnYz+y6seHzfnVcWvJ458ke+6brWqAG6UOHurKLrLj+oNK+emdV9dvOOo6wX5kanIdb+0DG3qcjrx87mmvyF1Z8e5+07rN/T3/AP4vCRUjCFIdS0bv/m2nwV4e3qnr6Ntvk0c20XljbP4pRPqn1XC1v730rTyHuWOLSR+U3poSZr3P4+nkPyTQuP2WENcMOj9qJXgrvXepjzq+k6mI/wCiQH+oQ/8A1AhLaJ1cR8Fv/QpLnf8Ah5jF/wDp787b3La8BpJVR6q1N9C1LBDIab+pzdoFFeNR+uY3ca+Rv+7cEX/mgahv/vYni+HSj+hSf9T9LY8Oey+0XHSerHT6xtn5TgrgvWm3TeqdS+KtryH4PkZXR6XUwT6lr2PYaNkbgf5qh/aM/Sv6xC/SuYXfCqQNPBVM6/7b/LzPXsb6dqw5gJKNqZt4wVz3T5iK8J9890vSxvseek926yTwsSz5W/lYi6jSIKIxyACpgrllYaDxxaV1EO/IUwURjr5TX60mXTtZ8MPfs/y3hR2ynNlWTWMd2Rm6dpWejeVUATDILvyixP1bjQlePoVbx6RuRWCndLoYw4HaFv8AW2Sz8VW6fS62faDqpgPYq2j6BI5rS/W6kk5PzlWul07G1TQriCNp7LfSQ/b+3NxemIyadLOQebecptnpLprgDIyQm8/MV0jGhuFj3taw8WlshfaKCP0r0xlu/dmH/dlY709oHEMZooLPHyhW02oGywcpKSe7pynYW6jlepdDiaHuhjY0B1V3ScPTNXphugmkiD//AK5C0mvoV089OB8ocL3RvEjTThwe4Wc+F79c2/peomJ+NNLJ/ueSmun9Igi1Eb5ot0YcC5vkK5JF2c2tfQI4OtwaXTtkf8KNrGOOBXAVrpYI2PDbAAVWHUmGSZGVvB1dwsbuBpWunjZWAqDTzEVZwrODU8ZTyNlXDY2uFAZS2p0rCOOFKLUeMHysdPuwmhuue13TY5N1t/kuc13R4SXfI1dtqjusDCpdTDRKYuq4jUdFbktx9kszo26RrZJNjSaLquvdddqWtZyqvUPs4S+vWT65rUaIwSODH2ATTgKsIcendI827tdlXGrd8SrAwKwk9tWQj1hrAYW7D9EV0hUXAgA9itMsGxyjvGcRJJKxSeQDZ5WJejhe79lsFCBUwVjBQ5SaT2QgiRguJrsLWytGYSKTcMmbSLT5TOneAfmGE8rYsYpbOQE9ATdhVrDQB8q1aI42RmN5cSLdYqin6pJ1YaZ/Cs4ZG1lVUMjQ0U3N8pqKQbxuwO9LRVi6XF2lJZTd2gTzU75SS3taC6UkYU6jr8tzTnylXSFakkL3G+6FJg1aSlTLrULtaabcATXutErAneFgPhYGgx7r70QsaWh3zXXsgNi1sPIKGXYwtWiA5FMQatWEOoqsqmY5HjkINJox0mn1IrnKZbKOyodPLSfhlLinjYdmdY4VbqiGgklOyTBjC0iyeD4VPrpgTQBtPJ03Oq7XXW48Kk1MmSrPXTvcwNPA4VLPZJRfinOF5Hk2ELJwEcQlx9lp5ZD2sqN0zgbYzVuwFB8jW4ahyzucfAQ2MdK7a0WaJSs7/jT3EnKxQKxYV//Z"/>
          <p:cNvSpPr>
            <a:spLocks noChangeAspect="1" noChangeArrowheads="1"/>
          </p:cNvSpPr>
          <p:nvPr/>
        </p:nvSpPr>
        <p:spPr bwMode="auto">
          <a:xfrm>
            <a:off x="3611563" y="1419225"/>
            <a:ext cx="171450" cy="171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975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8208" name="TextBox 19"/>
          <p:cNvSpPr txBox="1">
            <a:spLocks noChangeArrowheads="1"/>
          </p:cNvSpPr>
          <p:nvPr/>
        </p:nvSpPr>
        <p:spPr bwMode="auto">
          <a:xfrm>
            <a:off x="5881688" y="1928813"/>
            <a:ext cx="2786062" cy="113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TW" sz="2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51435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4050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pic>
        <p:nvPicPr>
          <p:cNvPr id="19474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875"/>
            <a:ext cx="579913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5025"/>
            <a:ext cx="4746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752600" y="457200"/>
            <a:ext cx="8915400" cy="2308324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sz="4400" b="1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en-US" altLang="zh-TW" sz="4400" b="1" dirty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lang="zh-TW" altLang="en-US" sz="4400" b="1" dirty="0">
                <a:solidFill>
                  <a:srgbClr val="000000"/>
                </a:solidFill>
                <a:latin typeface="+mj-ea"/>
                <a:ea typeface="+mj-ea"/>
              </a:rPr>
              <a:t>主題 </a:t>
            </a:r>
            <a:r>
              <a:rPr lang="en-US" altLang="zh-TW" sz="4400" b="1">
                <a:solidFill>
                  <a:srgbClr val="000000"/>
                </a:solidFill>
                <a:latin typeface="+mj-ea"/>
                <a:ea typeface="+mj-ea"/>
              </a:rPr>
              <a:t>:  </a:t>
            </a:r>
            <a:r>
              <a:rPr lang="zh-TW" altLang="en-US" sz="4400" b="1" smtClean="0">
                <a:solidFill>
                  <a:srgbClr val="000000"/>
                </a:solidFill>
                <a:latin typeface="+mj-ea"/>
                <a:ea typeface="+mj-ea"/>
              </a:rPr>
              <a:t>這</a:t>
            </a:r>
            <a:r>
              <a:rPr lang="zh-TW" altLang="en-US" sz="4400" b="1" dirty="0">
                <a:solidFill>
                  <a:srgbClr val="000000"/>
                </a:solidFill>
                <a:latin typeface="+mj-ea"/>
                <a:ea typeface="+mj-ea"/>
              </a:rPr>
              <a:t>一</a:t>
            </a:r>
            <a:r>
              <a:rPr lang="zh-TW" altLang="en-US" sz="4400" b="1">
                <a:solidFill>
                  <a:srgbClr val="000000"/>
                </a:solidFill>
                <a:latin typeface="+mj-ea"/>
                <a:ea typeface="+mj-ea"/>
              </a:rPr>
              <a:t>群</a:t>
            </a:r>
            <a:r>
              <a:rPr lang="zh-TW" altLang="en-US" sz="4400" b="1" smtClean="0">
                <a:solidFill>
                  <a:srgbClr val="000000"/>
                </a:solidFill>
                <a:latin typeface="+mj-ea"/>
                <a:ea typeface="+mj-ea"/>
              </a:rPr>
              <a:t>人</a:t>
            </a:r>
            <a:endParaRPr lang="en-US" altLang="zh-TW" sz="4400" b="1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US" altLang="zh-TW" sz="3600" b="1" smtClean="0">
                <a:solidFill>
                  <a:srgbClr val="000000"/>
                </a:solidFill>
                <a:latin typeface="+mj-ea"/>
                <a:ea typeface="+mj-ea"/>
              </a:rPr>
              <a:t>                      A </a:t>
            </a:r>
            <a:r>
              <a:rPr lang="en-US" altLang="zh-TW" sz="3600" b="1">
                <a:solidFill>
                  <a:srgbClr val="000000"/>
                </a:solidFill>
                <a:latin typeface="+mj-ea"/>
                <a:ea typeface="+mj-ea"/>
              </a:rPr>
              <a:t>group of people called by </a:t>
            </a:r>
            <a:r>
              <a:rPr lang="en-US" altLang="zh-TW" sz="3600" b="1" smtClean="0">
                <a:solidFill>
                  <a:srgbClr val="000000"/>
                </a:solidFill>
                <a:latin typeface="+mj-ea"/>
                <a:ea typeface="+mj-ea"/>
              </a:rPr>
              <a:t>God</a:t>
            </a:r>
          </a:p>
          <a:p>
            <a:pPr lvl="1" eaLnBrk="1" hangingPunct="1">
              <a:spcBef>
                <a:spcPct val="0"/>
              </a:spcBef>
              <a:buNone/>
              <a:defRPr/>
            </a:pPr>
            <a:endParaRPr lang="en-US" altLang="zh-TW" sz="1800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zh-TW" altLang="en-US" sz="4400" b="1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zh-TW" altLang="en-US" sz="4400" b="1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zh-TW" altLang="en-US" sz="4400" b="1">
                <a:solidFill>
                  <a:srgbClr val="000000"/>
                </a:solidFill>
                <a:latin typeface="+mj-ea"/>
                <a:ea typeface="+mj-ea"/>
              </a:rPr>
              <a:t>經</a:t>
            </a:r>
            <a:r>
              <a:rPr lang="zh-TW" altLang="en-US" sz="4400" b="1" smtClean="0">
                <a:solidFill>
                  <a:srgbClr val="000000"/>
                </a:solidFill>
                <a:latin typeface="+mj-ea"/>
                <a:ea typeface="+mj-ea"/>
              </a:rPr>
              <a:t>節 </a:t>
            </a:r>
            <a:r>
              <a:rPr lang="en-US" altLang="zh-TW" sz="4400" b="1" smtClean="0">
                <a:solidFill>
                  <a:srgbClr val="000000"/>
                </a:solidFill>
                <a:latin typeface="+mj-ea"/>
              </a:rPr>
              <a:t>: </a:t>
            </a:r>
            <a:r>
              <a:rPr lang="zh-TW" altLang="en-US" sz="4400" b="1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TW" altLang="en-US" sz="4400" b="1" dirty="0">
                <a:solidFill>
                  <a:srgbClr val="000000"/>
                </a:solidFill>
                <a:latin typeface="+mj-ea"/>
                <a:ea typeface="+mj-ea"/>
              </a:rPr>
              <a:t>腓立比</a:t>
            </a:r>
            <a:r>
              <a:rPr lang="zh-TW" altLang="en-US" sz="4400" b="1">
                <a:solidFill>
                  <a:srgbClr val="000000"/>
                </a:solidFill>
                <a:latin typeface="+mj-ea"/>
                <a:ea typeface="+mj-ea"/>
              </a:rPr>
              <a:t>書 </a:t>
            </a:r>
            <a:r>
              <a:rPr lang="en-US" altLang="zh-TW" sz="4400" b="1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zh-TW" sz="4400" b="1" smtClean="0">
                <a:solidFill>
                  <a:srgbClr val="000000"/>
                </a:solidFill>
                <a:latin typeface="+mj-ea"/>
                <a:ea typeface="+mj-ea"/>
              </a:rPr>
              <a:t>1 : 1-2               </a:t>
            </a:r>
            <a:endParaRPr lang="en-US" altLang="zh-TW" sz="44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Tx/>
              <a:buNone/>
            </a:pPr>
            <a:endParaRPr lang="en-US" altLang="zh-TW" sz="3600" b="1">
              <a:latin typeface="PMingLiU" pitchFamily="18" charset="-120"/>
            </a:endParaRPr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chemeClr val="bg1"/>
              </a:solidFill>
              <a:latin typeface="PMingLiU" pitchFamily="18" charset="-120"/>
            </a:endParaRP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2362200" y="3810000"/>
            <a:ext cx="716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8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9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057400" y="152400"/>
            <a:ext cx="807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chemeClr val="bg1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chemeClr val="bg1"/>
              </a:solidFill>
              <a:latin typeface="PMingLiU" pitchFamily="18" charset="-120"/>
            </a:endParaRPr>
          </a:p>
        </p:txBody>
      </p:sp>
      <p:sp>
        <p:nvSpPr>
          <p:cNvPr id="12300" name="TextBox 3"/>
          <p:cNvSpPr txBox="1">
            <a:spLocks noChangeArrowheads="1"/>
          </p:cNvSpPr>
          <p:nvPr/>
        </p:nvSpPr>
        <p:spPr bwMode="auto">
          <a:xfrm>
            <a:off x="0" y="4763"/>
            <a:ext cx="12192000" cy="3646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600" b="1"/>
              <a:t>      </a:t>
            </a:r>
            <a:r>
              <a:rPr lang="en-US" altLang="zh-TW" sz="3600" b="1">
                <a:solidFill>
                  <a:schemeClr val="bg1"/>
                </a:solidFill>
              </a:rPr>
              <a:t>                                   </a:t>
            </a:r>
            <a:r>
              <a:rPr lang="zh-TW" altLang="en-US" sz="3600" b="1">
                <a:solidFill>
                  <a:schemeClr val="bg1"/>
                </a:solidFill>
              </a:rPr>
              <a:t>腓立比</a:t>
            </a:r>
            <a:r>
              <a:rPr lang="zh-TW" altLang="en-US" sz="4000" b="1">
                <a:solidFill>
                  <a:schemeClr val="bg1"/>
                </a:solidFill>
              </a:rPr>
              <a:t>書</a:t>
            </a:r>
            <a:endParaRPr lang="en-US" altLang="zh-TW" sz="4000" b="1">
              <a:solidFill>
                <a:schemeClr val="bg1"/>
              </a:solidFill>
            </a:endParaRPr>
          </a:p>
          <a:p>
            <a:pPr eaLnBrk="1" hangingPunct="1"/>
            <a:endParaRPr lang="en-US" altLang="zh-TW" sz="1600" b="1">
              <a:solidFill>
                <a:schemeClr val="bg1"/>
              </a:solidFill>
            </a:endParaRPr>
          </a:p>
          <a:p>
            <a:pPr eaLnBrk="1" hangingPunct="1"/>
            <a:endParaRPr lang="zh-TW" altLang="en-US" sz="3600" b="1">
              <a:solidFill>
                <a:srgbClr val="FFFF00"/>
              </a:solidFill>
              <a:latin typeface="Calibri" panose="020F0502020204030204" pitchFamily="34" charset="0"/>
              <a:ea typeface="KaiTi" panose="02010609060101010101" pitchFamily="49" charset="-122"/>
            </a:endParaRPr>
          </a:p>
          <a:p>
            <a:pPr eaLnBrk="1" hangingPunct="1"/>
            <a:r>
              <a:rPr lang="en-US" altLang="zh-TW" sz="3600" b="1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</a:rPr>
              <a:t>1:1 </a:t>
            </a:r>
            <a:r>
              <a:rPr lang="zh-TW" altLang="en-US" sz="3600" b="1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</a:rPr>
              <a:t>基督耶穌的僕人保羅和提摩太寫信給凡住腓立比、在</a:t>
            </a:r>
            <a:endParaRPr lang="en-US" altLang="zh-TW" sz="3600" b="1">
              <a:solidFill>
                <a:srgbClr val="FFFF00"/>
              </a:solidFill>
              <a:latin typeface="Calibri" panose="020F0502020204030204" pitchFamily="34" charset="0"/>
              <a:ea typeface="KaiTi" panose="02010609060101010101" pitchFamily="49" charset="-122"/>
            </a:endParaRPr>
          </a:p>
          <a:p>
            <a:pPr eaLnBrk="1" hangingPunct="1"/>
            <a:r>
              <a:rPr lang="en-US" altLang="zh-TW" sz="3600" b="1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</a:rPr>
              <a:t> </a:t>
            </a:r>
            <a:r>
              <a:rPr lang="zh-TW" altLang="en-US" sz="3600" b="1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</a:rPr>
              <a:t>基督耶穌裡的眾聖徒，和諸位監督，諸位執事。</a:t>
            </a:r>
          </a:p>
          <a:p>
            <a:pPr eaLnBrk="1" hangingPunct="1"/>
            <a:r>
              <a:rPr lang="en-US" altLang="zh-TW" sz="3600" b="1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</a:rPr>
              <a:t>1:2 </a:t>
            </a:r>
            <a:r>
              <a:rPr lang="zh-TW" altLang="en-US" sz="3600" b="1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</a:rPr>
              <a:t>願恩惠、平安從　神我們的父並主耶穌基督歸與你們！</a:t>
            </a:r>
            <a:endParaRPr lang="en-US" altLang="zh-TW" sz="3100" b="1">
              <a:solidFill>
                <a:srgbClr val="FFFF00"/>
              </a:solidFill>
              <a:latin typeface="Calibri" panose="020F0502020204030204" pitchFamily="34" charset="0"/>
              <a:ea typeface="KaiTi" panose="02010609060101010101" pitchFamily="49" charset="-122"/>
            </a:endParaRPr>
          </a:p>
          <a:p>
            <a:pPr eaLnBrk="1" hangingPunct="1"/>
            <a:r>
              <a:rPr lang="en-US" altLang="zh-TW" sz="3100" b="1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</a:rPr>
              <a:t> </a:t>
            </a:r>
            <a:r>
              <a:rPr lang="zh-TW" altLang="en-US" sz="3100" b="1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</a:rPr>
              <a:t>  </a:t>
            </a:r>
            <a:endParaRPr lang="en-US" altLang="zh-TW" sz="1000" b="1">
              <a:solidFill>
                <a:srgbClr val="FFFF00"/>
              </a:solidFill>
              <a:latin typeface="Calibri" panose="020F0502020204030204" pitchFamily="34" charset="0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184150" y="53975"/>
            <a:ext cx="11555413" cy="1409700"/>
          </a:xfrm>
        </p:spPr>
        <p:txBody>
          <a:bodyPr/>
          <a:lstStyle/>
          <a:p>
            <a:pPr algn="ctr" eaLnBrk="1" hangingPunct="1"/>
            <a:r>
              <a:rPr lang="zh-TW" altLang="en-US" b="1" smtClean="0"/>
              <a:t>腓立比書簡介</a:t>
            </a:r>
            <a:endParaRPr lang="en-US" alt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860425"/>
            <a:ext cx="12120562" cy="5002213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000" b="1" smtClean="0"/>
              <a:t>一位屬靈長輩（保羅）被因禁在羅馬，他失去某種程度的自由</a:t>
            </a:r>
            <a:endParaRPr lang="en-US" altLang="zh-TW" sz="3000" b="1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000" b="1" smtClean="0"/>
              <a:t>保羅非常地關心在腓立比的弟兄姐妹們，這些弟兄姐妹也很關心保羅</a:t>
            </a:r>
            <a:endParaRPr lang="en-US" altLang="zh-TW" sz="3000" b="1" smtClean="0"/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zh-TW" sz="3000" b="1" smtClean="0"/>
              <a:t>   </a:t>
            </a:r>
            <a:r>
              <a:rPr lang="zh-TW" altLang="en-US" sz="3000" b="1" smtClean="0"/>
              <a:t>，他們甚至差派一位同工以巴弗提到保羅身邊去服事他</a:t>
            </a:r>
            <a:endParaRPr lang="en-US" altLang="zh-TW" sz="3000" b="1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zh-TW" altLang="en-US" sz="3000" b="1" smtClean="0"/>
              <a:t>以巴弗提病了，保羅要送他回去，所以保羅在公元 </a:t>
            </a:r>
            <a:r>
              <a:rPr lang="en-US" altLang="zh-TW" sz="3000" b="1" smtClean="0"/>
              <a:t>60-62 </a:t>
            </a:r>
            <a:r>
              <a:rPr lang="zh-TW" altLang="en-US" sz="3000" b="1" smtClean="0"/>
              <a:t>寫了這封</a:t>
            </a:r>
            <a:endParaRPr lang="en-US" altLang="zh-TW" sz="3000" b="1" smtClean="0"/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zh-TW" sz="3000" b="1" smtClean="0"/>
              <a:t>   </a:t>
            </a:r>
            <a:r>
              <a:rPr lang="zh-TW" altLang="en-US" sz="3000" b="1" smtClean="0"/>
              <a:t>信替他講一些話，  並且為腓立比教會的遇到的問題作教導和提醒  </a:t>
            </a:r>
            <a:endParaRPr lang="en-US" altLang="zh-TW" sz="3000" b="1" smtClean="0"/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zh-TW" sz="3000" b="1" smtClean="0"/>
              <a:t>   </a:t>
            </a:r>
            <a:r>
              <a:rPr lang="zh-TW" altLang="en-US" sz="3000" b="1" smtClean="0"/>
              <a:t>（例如：不合一，假教師）</a:t>
            </a:r>
            <a:endParaRPr lang="en-US" altLang="zh-TW" sz="3000" b="1" smtClean="0"/>
          </a:p>
          <a:p>
            <a:pPr eaLnBrk="1" hangingPunct="1">
              <a:spcBef>
                <a:spcPct val="0"/>
              </a:spcBef>
            </a:pPr>
            <a:endParaRPr lang="zh-TW" altLang="en-US" sz="3000" smtClean="0"/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zh-TW" sz="3000" smtClean="0"/>
              <a:t>《</a:t>
            </a:r>
            <a:r>
              <a:rPr lang="zh-TW" altLang="en-US" sz="3000" smtClean="0"/>
              <a:t>註</a:t>
            </a:r>
            <a:r>
              <a:rPr lang="en-US" altLang="zh-TW" sz="3000" smtClean="0"/>
              <a:t>》</a:t>
            </a:r>
            <a:r>
              <a:rPr lang="en-US" altLang="zh-TW" sz="3000" b="1" smtClean="0"/>
              <a:t>1. </a:t>
            </a:r>
            <a:r>
              <a:rPr lang="zh-TW" altLang="en-US" sz="3000" b="1" smtClean="0"/>
              <a:t>腓立比是個重要的城市（希臘東北部，愛琴海的北岸）</a:t>
            </a:r>
            <a:endParaRPr lang="en-US" altLang="zh-TW" sz="3000" b="1" smtClean="0"/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altLang="zh-TW" sz="3000" b="1" smtClean="0"/>
              <a:t>               </a:t>
            </a:r>
            <a:r>
              <a:rPr lang="zh-TW" altLang="en-US" sz="3000" b="1" smtClean="0"/>
              <a:t>地理位置 文化  </a:t>
            </a:r>
            <a:r>
              <a:rPr lang="en-US" altLang="zh-TW" sz="3000" b="1" smtClean="0"/>
              <a:t>…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zh-TW" altLang="en-US" sz="3000" b="1" smtClean="0"/>
              <a:t>           </a:t>
            </a:r>
            <a:r>
              <a:rPr lang="en-US" altLang="zh-TW" sz="3000" b="1" smtClean="0"/>
              <a:t>2. </a:t>
            </a:r>
            <a:r>
              <a:rPr lang="zh-TW" altLang="en-US" sz="3000" b="1" smtClean="0"/>
              <a:t>從腓立比書看   價值觀，生活型態，思考模式</a:t>
            </a:r>
            <a:endParaRPr lang="zh-CN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23559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1066800" y="152400"/>
            <a:ext cx="10439400" cy="415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zh-TW" sz="3600" b="1" dirty="0">
              <a:solidFill>
                <a:prstClr val="white"/>
              </a:solidFill>
              <a:latin typeface="PMingLiU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zh-TW" sz="3600" b="1" dirty="0">
              <a:solidFill>
                <a:prstClr val="white"/>
              </a:solidFill>
              <a:latin typeface="PMingLiU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4800" b="1" dirty="0">
                <a:solidFill>
                  <a:prstClr val="white"/>
                </a:solidFill>
                <a:latin typeface="PMingLiU" panose="02020500000000000000" pitchFamily="18" charset="-120"/>
              </a:rPr>
              <a:t> </a:t>
            </a:r>
            <a:r>
              <a:rPr lang="zh-TW" altLang="en-US" sz="4800" b="1" dirty="0">
                <a:solidFill>
                  <a:prstClr val="white"/>
                </a:solidFill>
                <a:latin typeface="PMingLiU" panose="02020500000000000000" pitchFamily="18" charset="-120"/>
              </a:rPr>
              <a:t>大綱</a:t>
            </a:r>
            <a:endParaRPr lang="en-US" altLang="zh-TW" sz="4800" b="1" dirty="0">
              <a:solidFill>
                <a:prstClr val="white"/>
              </a:solidFill>
              <a:latin typeface="PMingLiU" panose="02020500000000000000" pitchFamily="18" charset="-120"/>
            </a:endParaRPr>
          </a:p>
          <a:p>
            <a:pPr marL="914400" indent="-9144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4800" b="1" dirty="0">
                <a:solidFill>
                  <a:prstClr val="white"/>
                </a:solidFill>
                <a:latin typeface="PMingLiU" panose="02020500000000000000" pitchFamily="18" charset="-120"/>
              </a:rPr>
              <a:t>這一群人</a:t>
            </a:r>
            <a:endParaRPr lang="en-US" altLang="zh-TW" sz="4800" b="1" dirty="0">
              <a:solidFill>
                <a:prstClr val="white"/>
              </a:solidFill>
              <a:latin typeface="PMingLiU" panose="02020500000000000000" pitchFamily="18" charset="-120"/>
            </a:endParaRPr>
          </a:p>
          <a:p>
            <a:pPr marL="914400" indent="-9144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4800" b="1" dirty="0">
                <a:solidFill>
                  <a:prstClr val="white"/>
                </a:solidFill>
                <a:latin typeface="PMingLiU" panose="02020500000000000000" pitchFamily="18" charset="-120"/>
              </a:rPr>
              <a:t>生命　　</a:t>
            </a:r>
            <a:endParaRPr lang="en-US" altLang="zh-TW" sz="4800" b="1" dirty="0">
              <a:solidFill>
                <a:prstClr val="white"/>
              </a:solidFill>
              <a:latin typeface="PMingLiU" panose="02020500000000000000" pitchFamily="18" charset="-120"/>
            </a:endParaRPr>
          </a:p>
          <a:p>
            <a:pPr marL="914400" indent="-914400" eaLnBrk="1" hangingPunct="1">
              <a:spcBef>
                <a:spcPct val="0"/>
              </a:spcBef>
              <a:buFont typeface="Arial" panose="020B0604020202020204" pitchFamily="34" charset="0"/>
              <a:buAutoNum type="arabicPeriod" startAt="3"/>
              <a:defRPr/>
            </a:pPr>
            <a:r>
              <a:rPr lang="zh-TW" altLang="en-US" sz="4800" b="1" dirty="0">
                <a:solidFill>
                  <a:prstClr val="white"/>
                </a:solidFill>
                <a:latin typeface="Arial" panose="020B0604020202020204" pitchFamily="34" charset="0"/>
              </a:rPr>
              <a:t>結論</a:t>
            </a:r>
            <a:endParaRPr lang="en-US" altLang="zh-TW" sz="4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75">
                <a:solidFill>
                  <a:schemeClr val="bg1"/>
                </a:solidFill>
              </a:rPr>
              <a:t>下</a:t>
            </a:r>
            <a:endParaRPr lang="en-US" altLang="en-US" sz="2475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33600" y="2286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4400" b="1">
              <a:solidFill>
                <a:srgbClr val="92D05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66700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FF0000"/>
                </a:solidFill>
              </a:rPr>
              <a:t> </a:t>
            </a:r>
            <a:r>
              <a:rPr lang="en-US" altLang="zh-TW" sz="4000" b="1">
                <a:solidFill>
                  <a:srgbClr val="FF0000"/>
                </a:solidFill>
              </a:rPr>
              <a:t> </a:t>
            </a:r>
            <a:endParaRPr lang="en-US" altLang="zh-TW" sz="4400" b="1">
              <a:solidFill>
                <a:srgbClr val="92D050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752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000000"/>
              </a:solidFill>
              <a:latin typeface="PMingLiU" pitchFamily="18" charset="-120"/>
            </a:endParaRPr>
          </a:p>
        </p:txBody>
      </p:sp>
      <p:sp>
        <p:nvSpPr>
          <p:cNvPr id="25606" name="Rectangle 15"/>
          <p:cNvSpPr>
            <a:spLocks noChangeArrowheads="1"/>
          </p:cNvSpPr>
          <p:nvPr/>
        </p:nvSpPr>
        <p:spPr bwMode="auto">
          <a:xfrm>
            <a:off x="1524000" y="2590800"/>
            <a:ext cx="5943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85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8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85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8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800" b="1">
              <a:solidFill>
                <a:srgbClr val="FFFFFF"/>
              </a:solidFill>
              <a:latin typeface="PMingLiU" pitchFamily="18" charset="-120"/>
            </a:endParaRP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2362200" y="3810000"/>
            <a:ext cx="716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8" name="AutoShape 2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9" name="AutoShape 4" descr="data:image/jpeg;base64,/9j/4AAQSkZJRgABAQAAAQABAAD/2wCEAAkGBxQTEhQUExQVFBUXFhQUGBgYFxwVFxwUFxgWFxQXGBcYHSggHRolHhQWITEhJSkrLi4uFx8zODMsNygtLisBCgoKDg0OGxAQGzQlHyQ0LCwsLDQ1LSwsLCwsLCwsLCwsLCwsLCwsLCwsLCwsLCwsLCwsLCwsLCwsLCwsLCwsLP/AABEIAQIAwwMBIgACEQEDEQH/xAAcAAABBQEBAQAAAAAAAAAAAAAAAQIDBAYFBwj/xABKEAABAwEFAwcHBgwGAwEAAAABAAIDEQQFEiExBkFRE2FxgZGh8CIyQpKxwdEUFSNDUlMHJDNicoKDk6Ky0uEWRFRjwvE0c6Ml/8QAGgEAAgMBAQAAAAAAAAAAAAAAAAQBAgMFBv/EAC0RAAIBAgUDAgUFAQAAAAAAAAABAgMRBBMhMVESFEEiUjJCYWKBI5GxwfAV/9oADAMBAAIRAxEAPwDrXptTaGHCySRz/sgmtOfgOdcC2bT3ifr5G03NJr2+8rZXbs7yTXVls5c4nE84iTwGoyAyp1pXbKtcSTLC6oFG+WGjnydU9aWliJOWmwxHDpLXc49wX6LR5DrxtkMg9BxY6vEtdgz6Dmu867rQ78lerzXdIzPtY4HuXLdslERJG2JrpmMxCVmKjSa4C5xdk8Ec9adK1dz3SJYIpKkFzGP7QDn2qjq1L+gMuHzaHD+QXq05WqKQZ/WuaexzSFXtPzu30JX87JWOB6sQIWx+ZHDR3tT/AJtkGju+qssRXW8SroUntIwpvC8waGG2dIqfYSj5/trT5cVsA54pAO0NW/is0w9P2Kdscu8jxotFiqnsM3QivmPNH7Xytze60M4Yg4DvA71BHt0f9Q7rcfYvVAyTfTtSGzuOuE9Iqp7mfsIyl7jzSLbzIfTH1v6lJNtu7Tlmj9pXryXo4sh4M9VNmu5rtY4ndLAfaFbuZ+z/AH7lXS+p5k7bGX78nfq4JY9tZNOVPW46dQXoLtnoDkbPZz+yZ8EN2egH+Ws1P/Uz+nxVHdz9n+/cMle48/fto8fWud+i85fw14dqpnbWSpAlfXf5bhTmoXL0z5gh/wBNZv3TPgrUNgDfNZG0jSjQPYFbu5+IfwRkfceZRbU2pw8ltof+iXur6tVZjvK8XnyYLXpvxxivD6QtXozo5eIUDrLMdXdSyli6viBpHDx8yMWx96nSGUdMzB7Zapklkvd3piMc9op7C5bQXa86uQ66DXzslTuMQ/lL5FLzIxTrst7RWa8Qz9B0kzupoAqehUr7vaKBmH5ZbZpnDyRjfC1o+0Rv6Kr0B91sja57s8LXOJpnQCuXYsjemx1kkdyjy91qkFcPKYWjycz5uUbQKVHMNSozKl/WT0U18Opm7ktM0lTJbLUKakTEUGueLJW7Vedos8uA2p0zTTC9r3UqdGvBJwvyJpvGamj2KtMTgYJY6bw9+IdIowU71pPkszrO6CSCJ7HNwnDLTPUOaOT84GhHOqxrSjLXYvOjGUdFZlez33VoxSOrTPM/FC4cNw21rQ0tjJA1x6/wITvc0xbJqFL5xtAcGGCbFnlhJOWZ0GalF9WgAg2ef92ezRdS93PE0Tz+LymShAdyrRUElhNGgtd5p6V0rZHCxxllbysThmA53k0r5XJ4g1w0Byrv5lzUo2HnOS2OXcN9SF8jnsdGBE6uNuGpa5lBnwxO7Vo9h76xWdkToLRGY2gYnxEMIPm4HbxQhYo2yzTukihBZI8+Y2IsDYWk4iXAU0rvzOELXNvR4aGhpyFOYAaeOZRmZeyIcMw2PKJDIspZZ53VyOtfgFOZ5iaUooeKnYr231NHy3iiTllnAZtTQde5Ry22nnTwt6XgdWvMqPEVQyI8mn5fnCaLRzrJvv6BuRtdmG78q34qH/Edmrh+VwdTq+zsRm1mRlR5Npy6DP0LEv2osrf8y07vJY91D+q1R/4ssx0mkd0Qy8/Fqtm1QyY8m65fnCDOOIWBftfZB6c276l49oCBthY/vZhvzhf7mqc2qGVDk3pn5wlbOOIWCG1dky/GDnxifT+VSSbRWUj/AMpo6Wvp3jTL2qqq1k9icmHJuflA4hBtAWDF+2Ygfjtn/eBuXX4zVmK84nZRzwO44Zmnuqh163BORT9xsRawTRL8qbxCyrcdKUJ35Go6aqtLM4CpDhSmmYPEZKvd1FuXWFg9mdjaW8JBA7yWNaaNcS6rsLiG5ACm/WvUuBtJe7mxWctDicT20aC7ySATkN2Q7kW2RsjHMe80c0gngdK8xGRHQuVHERCz6T6Rjqua17WvDaHGKE1wnySCAdxQqsqjuyXSVNWEjvmc6Wefqifz/m9KfHtDJiLOSnLxSreSdUVFRlSu8dq1OycsTnPkYDRzGBznlznOeHP9J5JNAerLRRzYTeLnjRrIsX6WZ/lwrRxilcopzvYyLtsGAkEkEEggg1BGoOSFTsUWNgeAPLLn7vScT70JpYRNXuY91I1G09hMgdQVLg14I1BoC1w5wc+pY+8rbOAWOYC7XED5NdxodOgVXotijx2WzP38jGCfzmtAPXVpXCvaxeV2cNObxVIzfRNp7DcPXFNGGslkc12Pyy8ijiJnRtpUVaAxgdhyHpVyC7cFttQGGERwg744yXnnLpC6p58iurFdNc9cxzjvXasl1VA8nhpl1c4Q60nsWVGMVdszAu62Sefap+gPLO5lE+PYjlDVzpXH85xcejyiV6FYLtA9Gi6TYQFeMKj1bMZ1IJ2SMBZPwdxnzhl+dQ+5dizbB2Zo8wdQA9gWsaE5MQoprUXlWl4OCzZOzD6pp6a+zRWo7gs4+pj9RvwXUSUVsqK2RXMk/JQFywVryMfqhSNuuEfVs9UK6kV8uK8Edb5KvzfF9hvYmOuyM+gOyvuV1CHTTI6mc11yw/YAPvUL9noD9W3s+C7CSizlRi/BZVJLyZ+0bLQOGcbTu0C5Nt2GgcCOTb0Uy6hu6ltiE1zVhPD22LqtI8qm2GYw/Rl0dNMDi3ryNVDJdttjqYrZIeAeBJp+mCvU5rOHaiq5Vru0ZmnOaivTolpOpHcahUpy0asefPvi2s/KMgnbvq0xu4ecDz8FRve1We0NBkgns9ob5rmtbK078JIoS3eMsqrZ2+7wToOrPvqqM92jKlKaaVPflruVoVbeC0qaezM/cN6T0wR8q125x5NozpSrXseSOYAdIWpks74LFaHvcXSmJ7nPIFXPc2laDQVpQbhQJ93XeKjI9gHX/dWdrmYbFIB6boo+oyNJ7gVeHqexlU9KdzPXfDhijANBgb7Ahdeyx+Q3QZDh8Ei76grHKudXZmFpsUDw0AlpcSN+ZzNFHaIs869nsPen7ESE3dBxHKM9WR49inmHV15dnUuDil6zq4eWhWghBOa7FkhoMlUssfHPr9o3Lp2Zg0+CwpqzL1plmJSJjFIunT1QgxUJEoW6KipEqFawCUSoQosAJKJUIsAlElE5IQoaAEiVIoYDHBRyMqFMmkJacEy6djhW2z8Mh2dyqS2cc/eu3a41SnhqKCop43JFws2Owndale7wACToN4BdlvrT27s1S28Z+LQ0INbRG7pGCSnSMwurYDRx6Mu7PpCxe2lyRRW2zyxNwOmEpdStC5hYchurj3Zb03hop2MMQ7F7lhl0DfzISCIUGY0CF3DmnT/B6/FY5G/YnlHUaP8A+SvOOeZ9/bwXC/BlNR1sh4PZKOFHAtP8gWhtTCDv8dC4eKhaR0sPIdCKePhqr0Th48VVSytyOXuVxjaJVxZebuWYypVWYaf9KwCncPK6FpIclSJU2igIQhSAIQhAAhCEACEIQAJClSKGA1NcnkppWFRaFkQy6KhISCui9U5fAokpRN6bIbMzOtFn9u4/pLIeAtHfyR48y0cXFcDbk52TTzpRX9VvwTOGVmvx/JWu9BgiCEyN9AP7IXYsxC6OBsTbBFeeA6TMez9YeW3+Rw616Db4XVBqBvp3EhefXBdUU14hkzQ8BkjgCTTECCCaa0qeZb+W7omvD2MDXAFtWigI4EDI9Oveubi0mxug2rE9kYaCp9vxVvAooOCnCSsaSeohCdG7clokI4LSCs7lCVOTA5OBTsWigqRKkViBUJEqABCEIAEIQgASJUIAjKE4pKJeSJI3BVZW+P8AtW3KERpaSvsawdiFooFl/wAID6PsTeJmPYGD/kteY/HOsZt+ytosldGxzHrLov6T2JnDp9S/BSq7xJYwKCp7kJYXupkBTPhxSrqiZxbgfS9mbsQlH/zcR/KvQpYquzXndiaRellNci+UdXJSge1ekyDylzMUtRuk9BGMongHglATkqolmxqdRFEhaVpGLIHAJwCAEqZUSrAoQlVyBEqEIAEIQgAQhCABCEhUMBCkogoWT3JGkJKJya5YNW1LIKVyXne0dubPb6MeHMjjawkGox4nlwqOloW6tliE3kPxYCHBwDi3EHCmElprTflwG6oXmT7BHFeM8ULQ1jSwBudB9HESM+cntTWGV5JlKnwmvs7fJGe7ghQNqBQdGn90LoWFrmfu+b/9SzA5gPf1ExyAd5C9OeRipUVIrTfQUqacMx2ryC8pnQ2qKRtMQlbhBrTE5wpWnMRXrXqlhsRjBc8h8ryS94BFczhaASSGtBoBXid5SWKWpvSehdQkCVIs1FCcEwJ7VtSd2QxUqEJgqCEIQAIQhAAhCEACEIQAJClSFQ9gGoQUVWDJG1QUpTaLNvUkVpXlTp8V5Wp2n0xZ1NwMJz6NV6o0ZryaSP8AH7WP9557SSm8L8RnV+E1TKEeChUYXEtGfsQn7C+hwr/j+nhdn+WiBrpk9o3b81649eP7UyEYXClQ9jtN2IGo7F65Kc0hjHZjNLYdVBKQBKUg72NBGEqRqiopWq9B62Bj0JEqdKAhCEACEIQAIQhAAhCEAIhKkUMBpKYnlNI6OxLTRZDXHxqka/mTvGiaD0Jf5rliRq8olBF42s8JXdGYBC9WjXlV4PHzlamnQyd+Bh6z8V0cN8S/JjV2NFDEC0HmCFYidkKcBwQnhYw22bqAjn482S9hc5eM7Yuq0mmdBp1+5ewR+a3na3fzBIY3wM0diYFBckb44ocEk3obChSBRBqkU0dyGSBKmhOTqKAhCFIAhCEACEIQAIQhAAkKVNKrIBCmlOKaUvNFkMJTMWfH2KWiifqlHF3LomiXkspBvO1PO6Vw6wA34L1phzXj88BbeFqrvtEp5qHC8dxXTwu6/JjV2No73D2BCIWjCKncEqeMTz/aetchUE069aU6l6tDan42MkjMZLaA1Dmue0Zta5vMCfKDSQNMjTynaaWh0Boe+lV7DaBiIBAyo4Hgc8x1EjrKRxm5tR2JHkjPx2JzXVVeR9MterNSRFI31sb20uTUT2hMCkC1pLUzY6iEBKmioJEqRSAJUiVAAhCEACEIQAJpTk0qs9gEqmOKemlK1LtFkNULyKqYKtKeGaVNIlhrs15dfkhF6Whrj6UZHChhbT2Ldtt7n1EbS1wJaS8Uax2h/Tp+bllqF5re90/JrfIwyPlMjY5cbziccQcHEmlMi09S6WDd5oyrKyNvZW1Y08w/slVWzSUY0V3D2IXRaFrmJ2khq5rR6T4wOlxa1exWrVeVWyIvtVmaM62iCteAkDvYCV6vaDmfBXOxj1GaJVnNTXo/spLM8no7FRlfmaZ04qxZzWhPj4hc5PUccfSdBpUrSo42p7U1S03FWPSpEqaRQEiVIpAEqRKgAQhCABCEIAE0pU0lUm7IBCmFOJUZdRJVWvwXQO51BJ07lMXeKqpOfHjRYKxrBEEVGNDQdNTxO89JNVi9vh+OWZ290Bb6kmX85WulcQderX3rMfhAH0lhedMNoYTSmf0ZHv7E3g5fqIMRH0FmOhAI4DuyQm2YDCKn2fFIu0cw5l3NMl6WZoHml8hPMxjgK9bgF6NaDqsTsY3FeEzvsQkV53vb/QVrrU8U3dfUuRi5eofw8bpFGU5ilPerFnk4inf3+NVSleCTkPHHJSQPNOPA/wDW5c/q1Oi4ek7cL1M1ypWd9RXToVkHwU3B6CM46lgFOUEbujtUgcmIVOTFoehCFsQCEIQAIQhAAhCEACY5OKjJWNWStYlCFNJSuKhe7JJVJWNEhZHAarnTyAdfNVPnnHHuVCa0dFewpdyuNU6Yk0wB5/HD+y5e2MJksQfQVhla/wDUPkO1/Sr1KRzyTqfaFbl+ksdqZqeRlH8Jw+zuV6ErVC9eH6ZxI31AIO4JFyrstv0TK64RxSr05wzubA22PHaq4hISweYcOFuI5OAw1q45V3Lt3nbAK5jfvXE2EbgsckmnKTPNfzWhrW99e1U7yjnnD3RODY2Ghc6ubsjha0a6jM5ZhcLEtynZHVw6UY9TJflvla05t3joXSitoOjs+6qz10XfFPVrLa5soBxMfGCOFW+Vmyu8ddF0Dsvbm0LHwTdDnRO7CCO9Y5DexusRbdGistr46caghX2WhYWWW2w/lLJNlvY3lx/8sRp0hM/xTgHltfHxxtfH/MAhKcd0Q3Tnrc9FjtCstlC89s218J9NvSOC6Nn2ti0x5dSsqtjOVBPZm2DktVmYtpYj9Y3uPcM1aZtHDSuId/uW8cQvLMXQl4O5VLVcht+wn0h2/FSNvaM+kFfPjyVyZ8HSqhc43pH9odyZ87M3Ob6w76FHcRDKlwdSqSq5vzoz7TfWB96a+9GDfn2qksSgVGR0iVG7pXMlvmNurgPG7Jc+faeIb/AS9Sp1F1SkaBxyVK0SmnxWbtO10VaY2t6SFQl2vs+nKNcToG5nqpvWLV9jaFNR3Z3ppaHUdRVGWcCtPcNe+vxXKN4zSGkNktLyd5ic1vrSYW96jvRlqiYHT8lZ2nRrnB8hO/CyMEHXWtBXVRky3sb50FodJ9ryzJFeffuNOK6twTcpyjPtMI7RTTrWIs91W2RmNvJuNfMza9zOZxOGvNWnOu7sleGCRxlcIw0Evx0bhDdcROlM+hTCLjJPwROXVFr6GcuiphZlWgp2GnuQq09qAfJyB5SIySFjmkgFjnuIoDnlWnUhd+NV9K0OK4ammuWYsuuLnfKeP1jt66bYxFYmue+oc0Pw0bh+kplU0pmfOJA6AlhuDDC2AWlpY2uGseebi45gjiVbdYJOTZGLXGGta1orDU0aABni5lypats6STSSML/hpkUjLR8px5k1s78RZroc+UA3tyqKgcDs7qvJ72VFHFrsJLT5JIzqOYihHTzKodnKPbIZ43ljmO/J0JGJuVa79OtdGKMOt0wD3RtMbahuGlQ6jcnNPE5qHd7slS6fB0Ir1c3JwKtC927/AGb0+O7hQAuL+dwbX+EAJXXeFK615KOVN7ogfNZ31D42O41YHV7QqZuK7n1HyaD92G+wBdE3W1RPugK3XU4ItT5ObJsbd7s+Sp+jJI32OUP+BLFWo5Uftn+81XaZdmEZOKG3cRv4+KqvU/MQ08SOJJsLYz6czeiY+/xmo27BWcVAntFD/uN/oXdF3/nHtT/kX53T2ouvMQv9xnhsHFutNpH67P6VI3YSImptNpP7QDn1DVoPkmXnHhr44JnyE7ncfHeo6o+0i/3HGbsNZxrLaD0y7uFQKoGwdirU8qf27/c5dkXcePjNN+bjud2lT1W+UNPccxux1gGRYT0yyHuxKRmzl3N+oiO/MYv5lfN2nj43qI3S7iP77kdcvESbQ8yGQ3fYWGrIIQeIjFe2itstsTR5DWjKuQp7FX+ZvzvHOpG3aAKV4dyq6lRfQtalyUbZtOGhxwy0bWpEUh3aA4ab9SQOdYK99mprT+MvleZpTRkIb5LWagY8VQ1o1NMyedbjaOy8nZ3uxVqYm9TpWA9xXLv65uXdDG4mFjGPcHOwyB5JjyDQcqUqa01FK50i873B9OyLFwWR0TWxPwvqDXqoHAjh5Q7eZQ26zxxW9jWMa1ro2OLQ0YRnI3JtKDzB2qO7bv5BxLLTDXSph3cKhwVqaxulmE3LwlzWtb+TdSjS4jLHxeVnbSyZolLqu0Yfax0Ztk3JsAaHYaN8kYmgNfkMvODkq679g6lznWoFznOe48mM3OJcd/EoTSrLkWyZcFaxXzPLJyTLMS/CXYcTWmgoHHM0yqNFZtc9qZTHZiypoCZGEV3Dz6Cu6u/JOvS63Y+VjJZIw1a7eDx+I0OaoWm/pnYhKwjQVjFYy0Ur5NSQSTnn2K9bDOGyuTSxHVu7HQuSac2ljZWckwHlHVeymFnlN0O92EdZ4K+22nlnyfawtz4Crj/OOxeeWqwtnIrLBEK+k9rSK/mNqfZ0rQXZNZLPGIxanPYN1DIA45ktwMyz3V370tOn6bR3NoVLyvJm0dfZpwyyz3+Pckdfxrvr2aeO5ZC0bUWcU5KGeYjjSNvbmdw3KuzaycEFlgjaDoXuc/2AcFWOGrPwTKvRRvRfjtD0GvMn/O0h3EjoPtWHO0tvIyhs7Cf9t9f4pKcdVA++7zOkwbXhC004ZkLVYKuzJ4mlwegG9JR6J7N/jwE116S1phdv9Hs8c686+VXk4+VapB0YWa7hRvjJRSxW5wP41OP2h9xFFbsau1yndU+D0j5wlI0O7dTfxorAtMw9Eu03ZeNF5XFd9t/1U5P/ALX07cWqjtdx2s5maQ8xe/8Aq8cFPYVPLI7qHB6v8rl+wRru6VJFb30zaezo3LyCKwW1uk87eiZ47j1K4y1Xg0gC0Wjf6VfaTUIeAn4Yd1Dg9WbeT6aOBrTTfvTDerh6J46HxkvMZLwvJutrk19JsZ5jU0ySx37eejZ8fGsLHcd5brmqvB1eSe4p8HpUt+EAE7+rn+KjN/c/Ejx1grz2XaW8mkV5N3GsLchurTDrlvTWbU3gTR0FlPPyJA048oFWWErclo16XB6D8/ngDX+wqE359NBu7N+ixI2ktmhscBpQikb29GfKprtpLUP8nZzSnmvkru4krHta5oq9Hg0t9WyaaJ0UUTpHvLDQFrWsDXMfUlxFT5NAAqtqvEWizNMUjRLETWJz2hxyo5tC4UdlXpbTflxm7V4c5bI9h+1HICOmjwM8hvzXFv8AdYrRJysZkilrV7XQuc13OQ2tHc+/pzV40pbTX9hKrF6xZfsN6zSuwxxTOdSpAoAOsmitW29JbO5jZo3Rlwq0ENqQDQmoJG+ipWbapsTQ1sbnYfNLHOhzOlcq003FR2CKS0ycpaHPe7NrMflUbUkCpGmZWlPDqT1Vis8Q47O52I7ymcMTYZCDoQDTuKVaiy2ZwY0AkAAUAOVO1CY/58fqZd3I7PItOrQd+gTDYIjWsUZ/UHwQhO3dhSwjbpg15CL9234Kf5os/wBxD+7b8EIVLsmw4XRBX8hF+7b8FZjsEQ0jjH6g+CEIuybIRt2w1ryUdTqcDfgpRYYvu2eqPgkQouybIeLBF91H6g+CU3fEfqo/UHwQhHUy1kKLBENI4/UHwWR/CA0RtjweRVslcPk6BtNOkpUITdyGkeP/AIPr1nklnEk0rwMFA6RzqflNKlfQN0WRjoIiWMJMbCSWg1q0VqhCLuwNK5Z+bIfuYvUb8E75BF91H6g+CEKLsmyHCxR1rybK/oj4J3yZn2G+qEIRdhZDPkMX3bPVHwS/I4/u2eqPghCLk2G/N8X3UfqN+CYbrgP1MX7tvwQhQArbshGkMQ6GN+Cf8hj+7Z6o+CEIAk5Fv2R2BCEKb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2209800" y="3048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12192000" cy="72628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800" b="1">
                <a:solidFill>
                  <a:srgbClr val="FFFFFF"/>
                </a:solidFill>
                <a:latin typeface="PMingLiU" pitchFamily="18" charset="-120"/>
              </a:rPr>
              <a:t>    </a:t>
            </a:r>
            <a:r>
              <a:rPr lang="zh-TW" altLang="en-US" sz="4200" b="1">
                <a:solidFill>
                  <a:srgbClr val="FFFFFF"/>
                </a:solidFill>
                <a:latin typeface="PMingLiU" pitchFamily="18" charset="-120"/>
              </a:rPr>
              <a:t>    </a:t>
            </a:r>
            <a:r>
              <a:rPr lang="en-US" altLang="zh-TW" sz="4200" b="1">
                <a:solidFill>
                  <a:srgbClr val="FFFFFF"/>
                </a:solidFill>
                <a:latin typeface="PMingLiU" pitchFamily="18" charset="-120"/>
              </a:rPr>
              <a:t>               </a:t>
            </a:r>
            <a:r>
              <a:rPr lang="zh-TW" altLang="en-US" sz="4200" b="1">
                <a:solidFill>
                  <a:srgbClr val="FFFFFF"/>
                </a:solidFill>
                <a:latin typeface="PMingLiU" pitchFamily="18" charset="-120"/>
              </a:rPr>
              <a:t> </a:t>
            </a:r>
            <a:r>
              <a:rPr lang="en-US" altLang="zh-TW" sz="4200" b="1">
                <a:solidFill>
                  <a:srgbClr val="FFFFFF"/>
                </a:solidFill>
                <a:latin typeface="PMingLiU" pitchFamily="18" charset="-120"/>
              </a:rPr>
              <a:t>1. </a:t>
            </a:r>
            <a:r>
              <a:rPr lang="zh-TW" altLang="en-US" sz="4200" b="1">
                <a:solidFill>
                  <a:srgbClr val="FFFFFF"/>
                </a:solidFill>
                <a:latin typeface="PMingLiU" pitchFamily="18" charset="-120"/>
              </a:rPr>
              <a:t>　這一群人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600" b="1">
              <a:solidFill>
                <a:srgbClr val="FFFFFF"/>
              </a:solidFill>
              <a:latin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徒</a:t>
            </a: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16:9 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在夜間有異象現與保羅。有一個馬其頓人站著求他說：「請你過到馬其頓來幫助我們。」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16:13 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當安息日，我們出城門，到了河邊，知道那裡有一個禱告的地方，我們就坐下對那聚會的婦女講道。</a:t>
            </a:r>
            <a:endParaRPr lang="en-US" altLang="zh-TW" sz="34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16:14 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有一個賣紫色布疋的婦人，名叫呂底亞，是推雅推喇城的人，素來敬拜　神。她聽見了，主就開導她的心，叫她留心聽保羅所講的話。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16:15 </a:t>
            </a:r>
            <a:r>
              <a:rPr lang="zh-TW" altLang="en-US" sz="34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她和她一家既領了洗，便求我們說：「你們若以為我是真信主的（或譯：你們若以為我是忠心事主的），請到我家裡來住」；於是強留我們。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00"/>
                </a:solidFill>
                <a:ea typeface="KaiTi" panose="02010609060101010101" pitchFamily="49" charset="-122"/>
              </a:rPr>
              <a:t>  　　　　　　　　　</a:t>
            </a:r>
            <a:endParaRPr lang="en-US" altLang="zh-TW" sz="3600" b="1">
              <a:solidFill>
                <a:schemeClr val="bg1"/>
              </a:solidFill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776091</TotalTime>
  <Words>1663</Words>
  <Application>Microsoft Office PowerPoint</Application>
  <PresentationFormat>宽屏</PresentationFormat>
  <Paragraphs>421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Calibri</vt:lpstr>
      <vt:lpstr>Century Gothic</vt:lpstr>
      <vt:lpstr>Wingdings 3</vt:lpstr>
      <vt:lpstr>Microsoft YaHei</vt:lpstr>
      <vt:lpstr>KaiTi</vt:lpstr>
      <vt:lpstr>PMingLiU</vt:lpstr>
      <vt:lpstr>DFKai-SB</vt:lpstr>
      <vt:lpstr>Wingdings</vt:lpstr>
      <vt:lpstr>SimSun</vt:lpstr>
      <vt:lpstr>DFPYanKaiW5-B5</vt:lpstr>
      <vt:lpstr>Custom Design</vt:lpstr>
      <vt:lpstr>1_Custom Design</vt:lpstr>
      <vt:lpstr>5_Custom Design</vt:lpstr>
      <vt:lpstr>2_Custom Design</vt:lpstr>
      <vt:lpstr>1_Ion</vt:lpstr>
      <vt:lpstr>PowerPoint 演示文稿</vt:lpstr>
      <vt:lpstr>下</vt:lpstr>
      <vt:lpstr>下</vt:lpstr>
      <vt:lpstr>下</vt:lpstr>
      <vt:lpstr>PowerPoint 演示文稿</vt:lpstr>
      <vt:lpstr>下</vt:lpstr>
      <vt:lpstr>腓立比書簡介</vt:lpstr>
      <vt:lpstr>下</vt:lpstr>
      <vt:lpstr>下</vt:lpstr>
      <vt:lpstr>下</vt:lpstr>
      <vt:lpstr>下</vt:lpstr>
      <vt:lpstr>下</vt:lpstr>
      <vt:lpstr>下</vt:lpstr>
      <vt:lpstr>下</vt:lpstr>
      <vt:lpstr>下</vt:lpstr>
      <vt:lpstr>下</vt:lpstr>
      <vt:lpstr>下</vt:lpstr>
      <vt:lpstr>下</vt:lpstr>
      <vt:lpstr>下</vt:lpstr>
      <vt:lpstr>下</vt:lpstr>
      <vt:lpstr>下</vt:lpstr>
      <vt:lpstr>PowerPoint 演示文稿</vt:lpstr>
      <vt:lpstr>下</vt:lpstr>
      <vt:lpstr>下</vt:lpstr>
      <vt:lpstr>下</vt:lpstr>
      <vt:lpstr>下</vt:lpstr>
      <vt:lpstr>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</dc:creator>
  <cp:lastModifiedBy>Administrator</cp:lastModifiedBy>
  <cp:revision>5455</cp:revision>
  <cp:lastPrinted>2024-01-07T04:55:50Z</cp:lastPrinted>
  <dcterms:created xsi:type="dcterms:W3CDTF">2010-01-03T10:24:48Z</dcterms:created>
  <dcterms:modified xsi:type="dcterms:W3CDTF">2024-02-24T20:54:37Z</dcterms:modified>
</cp:coreProperties>
</file>