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a9021f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6a9021f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a9021fef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a9021fef6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a9021fef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6a9021fef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a9021fef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a9021fef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a9021fef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a9021fef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a9021fef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6a9021fef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a9021fef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6a9021fef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19575"/>
            <a:ext cx="8520600" cy="13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rgbClr val="66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Verdana"/>
                <a:sym typeface="Verdana"/>
              </a:rPr>
              <a:t>遇見魔鬼不用怕</a:t>
            </a:r>
            <a:endParaRPr sz="4600" b="1">
              <a:solidFill>
                <a:srgbClr val="66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Son of the Most High God, I beg You.</a:t>
            </a:r>
            <a:endParaRPr sz="320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76950" y="3518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E599"/>
                </a:solidFill>
              </a:rPr>
              <a:t>路加福音 8：26 - 39</a:t>
            </a:r>
            <a:endParaRPr>
              <a:solidFill>
                <a:srgbClr val="FFE5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Roboto"/>
                <a:sym typeface="Roboto"/>
              </a:rPr>
              <a:t>三個世界相遇</a:t>
            </a:r>
            <a:endParaRPr sz="480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同理心 = 耶穌的眼睛</a:t>
            </a:r>
            <a:endParaRPr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Empathy</a:t>
            </a:r>
            <a:r>
              <a:rPr lang="en" sz="3000"/>
              <a:t> = Through the eyes of Jesus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457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Roboto"/>
                <a:sym typeface="Roboto"/>
              </a:rPr>
              <a:t>善良、同理、憐憫</a:t>
            </a:r>
            <a:endParaRPr sz="480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/>
            <a:r>
              <a:rPr lang="en-US"/>
              <a:t>Kindness</a:t>
            </a:r>
            <a:r>
              <a:rPr lang="en" smtClean="0"/>
              <a:t>, </a:t>
            </a:r>
            <a:r>
              <a:rPr lang="en"/>
              <a:t>Empathy, Compassion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457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Roboto"/>
                <a:sym typeface="Roboto"/>
              </a:rPr>
              <a:t>羞恥和尊嚴 被</a:t>
            </a:r>
            <a:r>
              <a:rPr lang="en" sz="4800"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restored</a:t>
            </a:r>
            <a:endParaRPr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ctrTitle"/>
          </p:nvPr>
        </p:nvSpPr>
        <p:spPr>
          <a:xfrm>
            <a:off x="393650" y="744575"/>
            <a:ext cx="8438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1320"/>
                </a:solidFill>
                <a:highlight>
                  <a:srgbClr val="FDFE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Roboto"/>
                <a:sym typeface="Roboto"/>
              </a:rPr>
              <a:t>耶穌說：我就是</a:t>
            </a:r>
            <a:r>
              <a:rPr lang="en" sz="4000" b="1">
                <a:solidFill>
                  <a:srgbClr val="001320"/>
                </a:solidFill>
                <a:highlight>
                  <a:srgbClr val="FDFE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Roboto"/>
                <a:sym typeface="Roboto"/>
              </a:rPr>
              <a:t>道路</a:t>
            </a:r>
            <a:r>
              <a:rPr lang="en" sz="4000">
                <a:solidFill>
                  <a:srgbClr val="001320"/>
                </a:solidFill>
                <a:highlight>
                  <a:srgbClr val="FDFE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Roboto"/>
                <a:sym typeface="Roboto"/>
              </a:rPr>
              <a:t>、</a:t>
            </a:r>
            <a:r>
              <a:rPr lang="en" sz="4000" b="1">
                <a:solidFill>
                  <a:srgbClr val="001320"/>
                </a:solidFill>
                <a:highlight>
                  <a:srgbClr val="FDFE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Roboto"/>
                <a:sym typeface="Roboto"/>
              </a:rPr>
              <a:t>真理</a:t>
            </a:r>
            <a:r>
              <a:rPr lang="en" sz="4000">
                <a:solidFill>
                  <a:srgbClr val="001320"/>
                </a:solidFill>
                <a:highlight>
                  <a:srgbClr val="FDFE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Roboto"/>
                <a:sym typeface="Roboto"/>
              </a:rPr>
              <a:t>、</a:t>
            </a:r>
            <a:r>
              <a:rPr lang="en" sz="4000" b="1">
                <a:solidFill>
                  <a:srgbClr val="001320"/>
                </a:solidFill>
                <a:highlight>
                  <a:srgbClr val="FDFE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Roboto"/>
                <a:sym typeface="Roboto"/>
              </a:rPr>
              <a:t>生命</a:t>
            </a:r>
            <a:r>
              <a:rPr lang="en" sz="4000">
                <a:solidFill>
                  <a:srgbClr val="001320"/>
                </a:solidFill>
                <a:highlight>
                  <a:srgbClr val="FDFE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Roboto"/>
                <a:sym typeface="Roboto"/>
              </a:rPr>
              <a:t>。</a:t>
            </a:r>
            <a:endParaRPr sz="4000">
              <a:highlight>
                <a:srgbClr val="FFFFFF"/>
              </a:highlight>
              <a:latin typeface="Microsoft JhengHei" panose="020B0604030504040204" pitchFamily="34" charset="-120"/>
              <a:ea typeface="Microsoft JhengHei" panose="020B0604030504040204" pitchFamily="34" charset="-120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 am </a:t>
            </a:r>
            <a:r>
              <a:rPr lang="en" sz="3600" b="1"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the way</a:t>
            </a:r>
            <a:r>
              <a:rPr lang="en" sz="3600"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and </a:t>
            </a:r>
            <a:r>
              <a:rPr lang="en" sz="3600" b="1"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the truth</a:t>
            </a:r>
            <a:r>
              <a:rPr lang="en" sz="3600"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and </a:t>
            </a:r>
            <a:r>
              <a:rPr lang="en" sz="3600" b="1"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the life</a:t>
            </a:r>
            <a:r>
              <a:rPr lang="en" sz="3600"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.</a:t>
            </a:r>
            <a:endParaRPr sz="360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311700" y="33234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50">
                <a:solidFill>
                  <a:srgbClr val="552200"/>
                </a:solidFill>
                <a:highlight>
                  <a:srgbClr val="FDFEFF"/>
                </a:highlight>
                <a:latin typeface="Verdana"/>
                <a:ea typeface="Verdana"/>
                <a:cs typeface="Verdana"/>
                <a:sym typeface="Verdana"/>
              </a:rPr>
              <a:t>約翰福音</a:t>
            </a:r>
            <a:r>
              <a:rPr lang="en" sz="2050" b="1">
                <a:solidFill>
                  <a:srgbClr val="552200"/>
                </a:solidFill>
                <a:highlight>
                  <a:srgbClr val="FDFEFF"/>
                </a:highlight>
                <a:latin typeface="Verdana"/>
                <a:ea typeface="Verdana"/>
                <a:cs typeface="Verdana"/>
                <a:sym typeface="Verdana"/>
              </a:rPr>
              <a:t> John 14:6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4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457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Roboto"/>
                <a:sym typeface="Roboto"/>
              </a:rPr>
              <a:t>一群肥豬 vs  一個破爛的人</a:t>
            </a:r>
            <a:endParaRPr sz="3600">
              <a:latin typeface="Microsoft JhengHei" panose="020B0604030504040204" pitchFamily="34" charset="-120"/>
              <a:ea typeface="Microsoft JhengHei" panose="020B0604030504040204" pitchFamily="34" charset="-120"/>
              <a:cs typeface="Roboto"/>
              <a:sym typeface="Roboto"/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subTitle" idx="1"/>
          </p:nvPr>
        </p:nvSpPr>
        <p:spPr>
          <a:xfrm>
            <a:off x="311700" y="2975475"/>
            <a:ext cx="85206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>
                <a:solidFill>
                  <a:schemeClr val="dk1"/>
                </a:solidFill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Roboto"/>
                <a:sym typeface="Roboto"/>
              </a:rPr>
              <a:t>生命的價值高於一切</a:t>
            </a:r>
            <a:endParaRPr sz="48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369" y="0"/>
            <a:ext cx="766126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</Words>
  <Application>Microsoft Office PowerPoint</Application>
  <PresentationFormat>全屏显示(16:9)</PresentationFormat>
  <Paragraphs>14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Microsoft JhengHei</vt:lpstr>
      <vt:lpstr>Roboto</vt:lpstr>
      <vt:lpstr>Arial</vt:lpstr>
      <vt:lpstr>Verdana</vt:lpstr>
      <vt:lpstr>Simple Light</vt:lpstr>
      <vt:lpstr>遇見魔鬼不用怕 Son of the Most High God, I beg You.</vt:lpstr>
      <vt:lpstr>三個世界相遇</vt:lpstr>
      <vt:lpstr>同理心 = 耶穌的眼睛</vt:lpstr>
      <vt:lpstr>善良、同理、憐憫</vt:lpstr>
      <vt:lpstr>羞恥和尊嚴 被restored</vt:lpstr>
      <vt:lpstr>耶穌說：我就是道路、真理、生命。 I am the way and the truth and the life.</vt:lpstr>
      <vt:lpstr>一群肥豬 vs  一個破爛的人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遇見魔鬼不用怕 Son of the Most High God, I beg You.</dc:title>
  <dc:creator>Ping</dc:creator>
  <cp:lastModifiedBy>Administrator</cp:lastModifiedBy>
  <cp:revision>4</cp:revision>
  <dcterms:modified xsi:type="dcterms:W3CDTF">2024-03-02T18:00:33Z</dcterms:modified>
</cp:coreProperties>
</file>