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71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embeddedFontLst>
    <p:embeddedFont>
      <p:font typeface="Microsoft JhengHei" panose="020B0604030504040204" pitchFamily="34" charset="-120"/>
      <p:regular r:id="rId18"/>
      <p:bold r:id="rId19"/>
    </p:embeddedFont>
    <p:embeddedFont>
      <p:font typeface="Verdana" panose="020B0604030504040204" pitchFamily="34" charset="0"/>
      <p:regular r:id="rId20"/>
      <p:bold r:id="rId21"/>
      <p:italic r:id="rId22"/>
      <p:boldItalic r:id="rId23"/>
    </p:embeddedFont>
    <p:embeddedFont>
      <p:font typeface="Roboto" panose="02010600030101010101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08" y="2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c32999fa76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c32999fa76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c32999fa76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c32999fa76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c32999fa76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c32999fa76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c32999fa76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c32999fa76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c32999fa76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c32999fa76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c32999fa76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c32999fa76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c32999fa7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c32999fa7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c32999fa7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c32999fa7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3461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6bcc0a07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6bcc0a077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c32999fa7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c32999fa76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c32999fa76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c32999fa76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c32999fa76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c32999fa76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c32999fa76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c32999fa76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32999fa76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32999fa76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5244" b="1">
                <a:latin typeface="Microsoft JhengHei"/>
                <a:ea typeface="Microsoft JhengHei"/>
                <a:cs typeface="Microsoft JhengHei"/>
                <a:sym typeface="Microsoft JhengHei"/>
              </a:rPr>
              <a:t>人死後有靈魂嗎？</a:t>
            </a:r>
            <a:endParaRPr sz="5244" b="1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>
                <a:latin typeface="Microsoft JhengHei"/>
                <a:ea typeface="Microsoft JhengHei"/>
                <a:cs typeface="Microsoft JhengHei"/>
                <a:sym typeface="Microsoft JhengHei"/>
              </a:rPr>
              <a:t>Where does Your Spirit Go?</a:t>
            </a:r>
            <a:endParaRPr sz="540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49745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>
                <a:solidFill>
                  <a:schemeClr val="dk1"/>
                </a:solidFill>
                <a:highlight>
                  <a:srgbClr val="FFFFFF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路加16：19-31（財主與拉撒路）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ctrTitle"/>
          </p:nvPr>
        </p:nvSpPr>
        <p:spPr>
          <a:xfrm>
            <a:off x="311700" y="548050"/>
            <a:ext cx="8629200" cy="378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600">
                <a:latin typeface="Microsoft JhengHei"/>
                <a:ea typeface="Microsoft JhengHei"/>
                <a:cs typeface="Microsoft JhengHei"/>
                <a:sym typeface="Microsoft JhengHei"/>
              </a:rPr>
              <a:t>【</a:t>
            </a:r>
            <a:r>
              <a:rPr lang="en" sz="3600">
                <a:highlight>
                  <a:srgbClr val="FFFFFF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憐恤人的人有福了，因為他們必蒙憐恤】</a:t>
            </a:r>
            <a:endParaRPr sz="3600">
              <a:highlight>
                <a:srgbClr val="FFFFFF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highlight>
                  <a:srgbClr val="FF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Blessed are the merciful, for they will be shown mercy.  </a:t>
            </a:r>
            <a:r>
              <a:rPr lang="en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/>
                <a:sym typeface="Microsoft JhengHei"/>
              </a:rPr>
              <a:t>天國八福</a:t>
            </a:r>
            <a:endParaRPr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400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highlight>
                  <a:srgbClr val="FFFFFF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【塞耳不聽窮人哀求的、</a:t>
            </a:r>
            <a:r>
              <a:rPr lang="en" sz="3600" smtClean="0">
                <a:highlight>
                  <a:srgbClr val="FFFFFF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他將來呼籲也不蒙</a:t>
            </a:r>
            <a:br>
              <a:rPr lang="en" sz="3600" smtClean="0">
                <a:highlight>
                  <a:srgbClr val="FFFFFF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en" sz="3600" smtClean="0">
                <a:highlight>
                  <a:srgbClr val="FFFFFF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應允</a:t>
            </a:r>
            <a:r>
              <a:rPr lang="en" sz="3600">
                <a:highlight>
                  <a:srgbClr val="FFFFFF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。】箴言21：13</a:t>
            </a:r>
            <a:endParaRPr sz="3600">
              <a:highlight>
                <a:srgbClr val="FFFFFF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10" name="Google Shape;110;p22"/>
          <p:cNvSpPr txBox="1">
            <a:spLocks noGrp="1"/>
          </p:cNvSpPr>
          <p:nvPr>
            <p:ph type="subTitle" idx="1"/>
          </p:nvPr>
        </p:nvSpPr>
        <p:spPr>
          <a:xfrm>
            <a:off x="311700" y="4549775"/>
            <a:ext cx="8520600" cy="28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39285"/>
              <a:buFont typeface="Arial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ctrTitle"/>
          </p:nvPr>
        </p:nvSpPr>
        <p:spPr>
          <a:xfrm>
            <a:off x="311700" y="483575"/>
            <a:ext cx="8520600" cy="301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80008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不是要把你的餅、分給飢餓的人...見赤身的、給他衣服遮體。</a:t>
            </a:r>
            <a:endParaRPr sz="3600" i="1" u="sng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那時你求告、耶和華必應允．你呼求、他必說、我在這裡</a:t>
            </a:r>
            <a:r>
              <a:rPr lang="en" sz="3600"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sz="3600"/>
          </a:p>
        </p:txBody>
      </p:sp>
      <p:sp>
        <p:nvSpPr>
          <p:cNvPr id="116" name="Google Shape;116;p23"/>
          <p:cNvSpPr txBox="1">
            <a:spLocks noGrp="1"/>
          </p:cNvSpPr>
          <p:nvPr>
            <p:ph type="subTitle" idx="1"/>
          </p:nvPr>
        </p:nvSpPr>
        <p:spPr>
          <a:xfrm>
            <a:off x="311700" y="3680837"/>
            <a:ext cx="8520600" cy="9635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賽58：7-10</a:t>
            </a:r>
            <a:endParaRPr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800" b="1">
                <a:highlight>
                  <a:srgbClr val="FF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一點零碎 </a:t>
            </a:r>
            <a:r>
              <a:rPr lang="en" sz="4800">
                <a:highlight>
                  <a:srgbClr val="FF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vs</a:t>
            </a:r>
            <a:r>
              <a:rPr lang="en" sz="4800" b="1">
                <a:highlight>
                  <a:srgbClr val="FF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 一滴水</a:t>
            </a:r>
            <a:endParaRPr sz="4800" b="1">
              <a:latin typeface="Microsoft JhengHei" panose="020B0604030504040204" pitchFamily="34" charset="-120"/>
              <a:ea typeface="Microsoft JhengHei" panose="020B0604030504040204" pitchFamily="34" charset="-120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今人不見古時月、今月曾經照古人</a:t>
            </a:r>
            <a:endParaRPr sz="3600">
              <a:latin typeface="Microsoft JhengHei" panose="020B0604030504040204" pitchFamily="34" charset="-120"/>
              <a:ea typeface="Microsoft JhengHei" panose="020B0604030504040204" pitchFamily="34" charset="-120"/>
              <a:cs typeface="Roboto"/>
              <a:sym typeface="Roboto"/>
            </a:endParaRPr>
          </a:p>
        </p:txBody>
      </p:sp>
      <p:sp>
        <p:nvSpPr>
          <p:cNvPr id="128" name="Google Shape;128;p25"/>
          <p:cNvSpPr txBox="1">
            <a:spLocks noGrp="1"/>
          </p:cNvSpPr>
          <p:nvPr>
            <p:ph type="subTitle" idx="1"/>
          </p:nvPr>
        </p:nvSpPr>
        <p:spPr>
          <a:xfrm>
            <a:off x="311700" y="31821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李白</a:t>
            </a:r>
            <a:endParaRPr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>
            <a:spLocks noGrp="1"/>
          </p:cNvSpPr>
          <p:nvPr>
            <p:ph type="ctrTitle"/>
          </p:nvPr>
        </p:nvSpPr>
        <p:spPr>
          <a:xfrm>
            <a:off x="268200" y="1239169"/>
            <a:ext cx="8520600" cy="132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古月依舊照今人</a:t>
            </a:r>
            <a:endParaRPr sz="4000">
              <a:latin typeface="Microsoft JhengHei" panose="020B0604030504040204" pitchFamily="34" charset="-120"/>
              <a:ea typeface="Microsoft JhengHei" panose="020B0604030504040204" pitchFamily="34" charset="-120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存好心、想好念、說好話、做好事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跨越</a:t>
            </a:r>
            <a:r>
              <a:rPr lang="e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時空、</a:t>
            </a:r>
            <a:r>
              <a:rPr lang="e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探討</a:t>
            </a:r>
            <a:r>
              <a:rPr lang="e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靈魂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  <a:cs typeface="Roboto"/>
              <a:sym typeface="Robo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Time and Space</a:t>
            </a:r>
            <a:endParaRPr sz="3000">
              <a:latin typeface="Microsoft JhengHei" panose="020B0604030504040204" pitchFamily="34" charset="-120"/>
              <a:ea typeface="Microsoft JhengHei" panose="020B0604030504040204" pitchFamily="34" charset="-120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1154850" y="1152475"/>
            <a:ext cx="3156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571500" marR="0" lvl="0" indent="-5715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Wingdings" panose="05000000000000000000" pitchFamily="2" charset="2"/>
              <a:buChar char="l"/>
            </a:pPr>
            <a:r>
              <a:rPr lang="en" sz="3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財主</a:t>
            </a:r>
            <a:endParaRPr sz="36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Wingdings" panose="05000000000000000000" pitchFamily="2" charset="2"/>
              <a:buChar char="l"/>
            </a:pPr>
            <a:r>
              <a:rPr lang="en" sz="3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細麻紫袍</a:t>
            </a:r>
            <a:endParaRPr sz="36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Wingdings" panose="05000000000000000000" pitchFamily="2" charset="2"/>
              <a:buChar char="l"/>
            </a:pPr>
            <a:r>
              <a:rPr lang="en" sz="3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奢華宴樂</a:t>
            </a:r>
            <a:endParaRPr sz="36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Wingdings" panose="05000000000000000000" pitchFamily="2" charset="2"/>
              <a:buChar char="l"/>
            </a:pPr>
            <a:r>
              <a:rPr lang="en" sz="3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狗</a:t>
            </a:r>
            <a:endParaRPr sz="36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u="sng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571500" marR="0" lvl="0" indent="-5715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Wingdings" panose="05000000000000000000" pitchFamily="2" charset="2"/>
              <a:buChar char="l"/>
            </a:pPr>
            <a:r>
              <a:rPr lang="en" sz="3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討飯</a:t>
            </a:r>
            <a:endParaRPr sz="36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Wingdings" panose="05000000000000000000" pitchFamily="2" charset="2"/>
              <a:buChar char="l"/>
            </a:pPr>
            <a:r>
              <a:rPr lang="en" sz="3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衣衫破爛</a:t>
            </a:r>
            <a:endParaRPr sz="36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Wingdings" panose="05000000000000000000" pitchFamily="2" charset="2"/>
              <a:buChar char="l"/>
            </a:pPr>
            <a:r>
              <a:rPr lang="en" sz="3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零碎充飢</a:t>
            </a:r>
            <a:endParaRPr sz="36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Wingdings" panose="05000000000000000000" pitchFamily="2" charset="2"/>
              <a:buChar char="l"/>
            </a:pPr>
            <a:r>
              <a:rPr lang="en" sz="36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人</a:t>
            </a:r>
            <a:endParaRPr sz="36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1734992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146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1320"/>
                </a:solidFill>
                <a:highlight>
                  <a:srgbClr val="FDFEFF"/>
                </a:highlight>
              </a:rPr>
              <a:t>塵土仍歸於地，靈仍歸於賜靈的神。</a:t>
            </a:r>
            <a:endParaRPr sz="3600"/>
          </a:p>
        </p:txBody>
      </p:sp>
      <p:sp>
        <p:nvSpPr>
          <p:cNvPr id="74" name="Google Shape;74;p16"/>
          <p:cNvSpPr txBox="1">
            <a:spLocks noGrp="1"/>
          </p:cNvSpPr>
          <p:nvPr>
            <p:ph type="subTitle" idx="1"/>
          </p:nvPr>
        </p:nvSpPr>
        <p:spPr>
          <a:xfrm>
            <a:off x="311700" y="31386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50">
                <a:solidFill>
                  <a:srgbClr val="552200"/>
                </a:solidFill>
                <a:highlight>
                  <a:srgbClr val="FDFEFF"/>
                </a:highlight>
                <a:latin typeface="Verdana"/>
                <a:ea typeface="Verdana"/>
                <a:cs typeface="Verdana"/>
                <a:sym typeface="Verdana"/>
              </a:rPr>
              <a:t>傳道書 12:7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ctrTitle"/>
          </p:nvPr>
        </p:nvSpPr>
        <p:spPr>
          <a:xfrm>
            <a:off x="311700" y="1049050"/>
            <a:ext cx="8520600" cy="13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800" b="1">
                <a:latin typeface="Microsoft JhengHei"/>
                <a:ea typeface="Microsoft JhengHei"/>
                <a:cs typeface="Microsoft JhengHei"/>
                <a:sym typeface="Microsoft JhengHei"/>
              </a:rPr>
              <a:t>靈魂不滅</a:t>
            </a:r>
            <a:endParaRPr sz="4800" b="1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33333"/>
              <a:buFont typeface="Arial"/>
              <a:buNone/>
            </a:pPr>
            <a:r>
              <a:rPr lang="en" sz="3300">
                <a:latin typeface="Microsoft JhengHei"/>
                <a:ea typeface="Microsoft JhengHei"/>
                <a:cs typeface="Microsoft JhengHei"/>
                <a:sym typeface="Microsoft JhengHei"/>
              </a:rPr>
              <a:t>Immortality</a:t>
            </a:r>
            <a:endParaRPr sz="3300"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80" name="Google Shape;80;p1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有視覺、感覺、知覺、記憶、思想</a:t>
            </a:r>
            <a:endParaRPr sz="3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ctrTitle"/>
          </p:nvPr>
        </p:nvSpPr>
        <p:spPr>
          <a:xfrm>
            <a:off x="36214" y="744575"/>
            <a:ext cx="9080627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300" smtClean="0">
                <a:latin typeface="Microsoft JhengHei"/>
                <a:ea typeface="Microsoft JhengHei"/>
                <a:cs typeface="Microsoft JhengHei"/>
                <a:sym typeface="Microsoft JhengHei"/>
              </a:rPr>
              <a:t>  他們必晝夜受痛苦</a:t>
            </a:r>
            <a:r>
              <a:rPr lang="en" sz="3300">
                <a:latin typeface="Microsoft JhengHei"/>
                <a:ea typeface="Microsoft JhengHei"/>
                <a:cs typeface="Microsoft JhengHei"/>
                <a:sym typeface="Microsoft JhengHei"/>
              </a:rPr>
              <a:t>、直到永永遠遠。</a:t>
            </a:r>
            <a:endParaRPr sz="3300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300" smtClean="0">
                <a:latin typeface="Microsoft JhengHei"/>
                <a:ea typeface="Microsoft JhengHei"/>
                <a:cs typeface="Microsoft JhengHei"/>
                <a:sym typeface="Microsoft JhengHei"/>
              </a:rPr>
              <a:t>  若有人名字沒記在生命冊上</a:t>
            </a:r>
            <a:r>
              <a:rPr lang="en" sz="3300">
                <a:latin typeface="Microsoft JhengHei"/>
                <a:ea typeface="Microsoft JhengHei"/>
                <a:cs typeface="Microsoft JhengHei"/>
                <a:sym typeface="Microsoft JhengHei"/>
              </a:rPr>
              <a:t>、</a:t>
            </a:r>
            <a:r>
              <a:rPr lang="en" sz="3300" smtClean="0">
                <a:latin typeface="Microsoft JhengHei"/>
                <a:ea typeface="Microsoft JhengHei"/>
                <a:cs typeface="Microsoft JhengHei"/>
                <a:sym typeface="Microsoft JhengHei"/>
              </a:rPr>
              <a:t>他就被扔在火湖裡</a:t>
            </a:r>
            <a:r>
              <a:rPr lang="zh-CN" altLang="en-US" sz="3300" smtClean="0"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sz="3300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highlight>
                  <a:srgbClr val="FF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Anyone whose name was not found written in the book of life was thrown into the lake of fire.</a:t>
            </a:r>
            <a:endParaRPr sz="1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/>
              <a:sym typeface="Microsoft JhengHei"/>
            </a:endParaRPr>
          </a:p>
        </p:txBody>
      </p:sp>
      <p:sp>
        <p:nvSpPr>
          <p:cNvPr id="86" name="Google Shape;86;p18"/>
          <p:cNvSpPr txBox="1">
            <a:spLocks noGrp="1"/>
          </p:cNvSpPr>
          <p:nvPr>
            <p:ph type="subTitle" idx="1"/>
          </p:nvPr>
        </p:nvSpPr>
        <p:spPr>
          <a:xfrm>
            <a:off x="311700" y="3192975"/>
            <a:ext cx="8520600" cy="9263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啟示錄 Revelation 20：15</a:t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latin typeface="Microsoft JhengHei"/>
                <a:ea typeface="Microsoft JhengHei"/>
                <a:cs typeface="Microsoft JhengHei"/>
                <a:sym typeface="Microsoft JhengHei"/>
              </a:rPr>
              <a:t>靈魂的歸處？</a:t>
            </a:r>
            <a:endParaRPr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ctrTitle"/>
          </p:nvPr>
        </p:nvSpPr>
        <p:spPr>
          <a:xfrm>
            <a:off x="311708" y="1212150"/>
            <a:ext cx="8520600" cy="176644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600">
                <a:latin typeface="Microsoft JhengHei"/>
                <a:ea typeface="Microsoft JhengHei"/>
                <a:cs typeface="Microsoft JhengHei"/>
                <a:sym typeface="Microsoft JhengHei"/>
              </a:rPr>
              <a:t>【</a:t>
            </a:r>
            <a:r>
              <a:rPr lang="en" sz="4000" b="1">
                <a:latin typeface="Microsoft JhengHei"/>
                <a:ea typeface="Microsoft JhengHei"/>
                <a:cs typeface="Microsoft JhengHei"/>
                <a:sym typeface="Microsoft JhengHei"/>
              </a:rPr>
              <a:t>哀慟的人有福了．因為他們必得安慰</a:t>
            </a:r>
            <a:r>
              <a:rPr lang="en" sz="3600">
                <a:latin typeface="Microsoft JhengHei"/>
                <a:ea typeface="Microsoft JhengHei"/>
                <a:cs typeface="Microsoft JhengHei"/>
                <a:sym typeface="Microsoft JhengHei"/>
              </a:rPr>
              <a:t>】</a:t>
            </a:r>
            <a:endParaRPr sz="3600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650">
                <a:highlight>
                  <a:srgbClr val="FF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Blessed are those who mourn, for they will be comforted</a:t>
            </a:r>
            <a:r>
              <a:rPr lang="en" sz="2650" smtClean="0">
                <a:highlight>
                  <a:srgbClr val="FF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.</a:t>
            </a:r>
            <a:endParaRPr sz="2650">
              <a:latin typeface="Microsoft JhengHei" panose="020B0604030504040204" pitchFamily="34" charset="-120"/>
              <a:ea typeface="Microsoft JhengHei" panose="020B0604030504040204" pitchFamily="34" charset="-120"/>
              <a:cs typeface="Roboto"/>
              <a:sym typeface="Roboto"/>
            </a:endParaRPr>
          </a:p>
        </p:txBody>
      </p:sp>
      <p:sp>
        <p:nvSpPr>
          <p:cNvPr id="98" name="Google Shape;98;p20"/>
          <p:cNvSpPr txBox="1">
            <a:spLocks noGrp="1"/>
          </p:cNvSpPr>
          <p:nvPr>
            <p:ph type="subTitle" idx="1"/>
          </p:nvPr>
        </p:nvSpPr>
        <p:spPr>
          <a:xfrm>
            <a:off x="366050" y="3264749"/>
            <a:ext cx="8520600" cy="9903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天國八福</a:t>
            </a:r>
            <a:endParaRPr sz="3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ctrTitle"/>
          </p:nvPr>
        </p:nvSpPr>
        <p:spPr>
          <a:xfrm>
            <a:off x="153909" y="744575"/>
            <a:ext cx="8863342" cy="272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000" b="1">
                <a:latin typeface="Microsoft JhengHei"/>
                <a:ea typeface="Microsoft JhengHei"/>
                <a:cs typeface="Microsoft JhengHei"/>
                <a:sym typeface="Microsoft JhengHei"/>
              </a:rPr>
              <a:t>那不憐憫人的，也要受無憐憫的審判；</a:t>
            </a:r>
            <a:endParaRPr sz="4000" b="1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000" b="1" smtClean="0">
                <a:latin typeface="Microsoft JhengHei"/>
                <a:ea typeface="Microsoft JhengHei"/>
                <a:cs typeface="Microsoft JhengHei"/>
                <a:sym typeface="Microsoft JhengHei"/>
              </a:rPr>
              <a:t>憐憫原是向審判誇勝</a:t>
            </a:r>
            <a:r>
              <a:rPr lang="zh-CN" altLang="en-US" sz="4000" b="1" smtClean="0"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sz="4000" b="1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50">
                <a:highlight>
                  <a:srgbClr val="FF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Roboto"/>
                <a:sym typeface="Roboto"/>
              </a:rPr>
              <a:t>because judgment without mercy will be shown to anyone who has not been merciful. Mercy triumphs over judgment.</a:t>
            </a:r>
            <a:endParaRPr sz="265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/>
              <a:sym typeface="Microsoft JhengHei"/>
            </a:endParaRPr>
          </a:p>
        </p:txBody>
      </p:sp>
      <p:sp>
        <p:nvSpPr>
          <p:cNvPr id="104" name="Google Shape;104;p21"/>
          <p:cNvSpPr txBox="1">
            <a:spLocks noGrp="1"/>
          </p:cNvSpPr>
          <p:nvPr>
            <p:ph type="subTitle" idx="1"/>
          </p:nvPr>
        </p:nvSpPr>
        <p:spPr>
          <a:xfrm>
            <a:off x="311700" y="3896298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雅各書 James 2:13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183</Words>
  <Application>Microsoft Office PowerPoint</Application>
  <PresentationFormat>全屏显示(16:9)</PresentationFormat>
  <Paragraphs>42</Paragraphs>
  <Slides>15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Wingdings</vt:lpstr>
      <vt:lpstr>Microsoft JhengHei</vt:lpstr>
      <vt:lpstr>Verdana</vt:lpstr>
      <vt:lpstr>Roboto</vt:lpstr>
      <vt:lpstr>Arial</vt:lpstr>
      <vt:lpstr>Simple Light</vt:lpstr>
      <vt:lpstr>人死後有靈魂嗎？ Where does Your Spirit Go?</vt:lpstr>
      <vt:lpstr>跨越時空、探討靈魂 Time and Space</vt:lpstr>
      <vt:lpstr>PowerPoint 演示文稿</vt:lpstr>
      <vt:lpstr>塵土仍歸於地，靈仍歸於賜靈的神。</vt:lpstr>
      <vt:lpstr>靈魂不滅 Immortality</vt:lpstr>
      <vt:lpstr>  他們必晝夜受痛苦、直到永永遠遠。   若有人名字沒記在生命冊上、他就被扔在火湖裡。 Anyone whose name was not found written in the book of life was thrown into the lake of fire.</vt:lpstr>
      <vt:lpstr>靈魂的歸處？</vt:lpstr>
      <vt:lpstr>【哀慟的人有福了．因為他們必得安慰】 Blessed are those who mourn, for they will be comforted.</vt:lpstr>
      <vt:lpstr>那不憐憫人的，也要受無憐憫的審判； 憐憫原是向審判誇勝。 because judgment without mercy will be shown to anyone who has not been merciful. Mercy triumphs over judgment.</vt:lpstr>
      <vt:lpstr>【憐恤人的人有福了，因為他們必蒙憐恤】 Blessed are the merciful, for they will be shown mercy.  天國八福  【塞耳不聽窮人哀求的、他將來呼籲也不蒙 應允。】箴言21：13</vt:lpstr>
      <vt:lpstr>不是要把你的餅、分給飢餓的人...見赤身的、給他衣服遮體。 那時你求告、耶和華必應允．你呼求、他必說、我在這裡。</vt:lpstr>
      <vt:lpstr>一點零碎 vs 一滴水</vt:lpstr>
      <vt:lpstr>今人不見古時月、今月曾經照古人</vt:lpstr>
      <vt:lpstr>古月依舊照今人</vt:lpstr>
      <vt:lpstr>存好心、想好念、說好話、做好事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人死後有靈魂嗎？ Where does Your Spirit Go?</dc:title>
  <cp:lastModifiedBy>Administrator</cp:lastModifiedBy>
  <cp:revision>3</cp:revision>
  <dcterms:modified xsi:type="dcterms:W3CDTF">2024-03-16T20:24:39Z</dcterms:modified>
</cp:coreProperties>
</file>