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9"/>
  </p:notesMasterIdLst>
  <p:sldIdLst>
    <p:sldId id="952" r:id="rId2"/>
    <p:sldId id="953" r:id="rId3"/>
    <p:sldId id="954" r:id="rId4"/>
    <p:sldId id="955" r:id="rId5"/>
    <p:sldId id="956" r:id="rId6"/>
    <p:sldId id="957" r:id="rId7"/>
    <p:sldId id="958" r:id="rId8"/>
  </p:sldIdLst>
  <p:sldSz cx="12192000" cy="6858000"/>
  <p:notesSz cx="6858000" cy="9144000"/>
  <p:defaultTextStyle>
    <a:defPPr>
      <a:defRPr lang="zh-CN"/>
    </a:defPPr>
    <a:lvl1pPr marL="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FFE5"/>
    <a:srgbClr val="FCF600"/>
    <a:srgbClr val="860000"/>
    <a:srgbClr val="FFFFCC"/>
    <a:srgbClr val="F2FED2"/>
    <a:srgbClr val="FFFFD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56" autoAdjust="0"/>
    <p:restoredTop sz="94660"/>
  </p:normalViewPr>
  <p:slideViewPr>
    <p:cSldViewPr snapToGrid="0">
      <p:cViewPr varScale="1">
        <p:scale>
          <a:sx n="97" d="100"/>
          <a:sy n="97" d="100"/>
        </p:scale>
        <p:origin x="32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78F39-D3B0-4745-902D-2FEF43839305}" type="datetimeFigureOut">
              <a:rPr lang="zh-CN" altLang="en-US" smtClean="0"/>
              <a:t>2024/3/19/Tue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57ED9-3950-402C-8228-C07A0B3DB2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360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111A68-C31B-4E24-A404-C52AAC2E099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78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6DDE6E-BE81-47D9-AE3D-ADC6EED7F64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864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CA6C2E-38C0-4E59-90B6-E7EDA961FF8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5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B32F09-9444-4788-9489-75EA10455BE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82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00922F-6B73-4C77-8294-FA21E263698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12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1D098F-4FEA-4B9A-BF07-91CF52E65B0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67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FADB43-FB29-4CBF-B5E3-3557F2B2B3A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3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900">
                <a:latin typeface="Arial" charset="0"/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8322733" y="6269038"/>
            <a:ext cx="38608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1900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900">
                <a:latin typeface="Arial" charset="0"/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9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B6B314-A2F9-485A-9F04-B9118E438671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567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804B6-F372-4576-AB9C-5E6D8E86AFE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00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7CE61-B007-44FC-89B1-66860780F25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442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C55E9F-14D1-47A3-9F4F-31DDE6CB12C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67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9A743-921C-4CD4-8E4A-888613F84BF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562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BB5DE-FBEF-40F0-A963-EC4B46546A3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54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EF44A-D281-4204-B24F-DAC94728C1F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527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EE243-4BFD-4CF0-95AE-66AC1146ABD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39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C2182D-6C18-41FE-AB6E-5517E5CB36A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652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57EC7-C71A-45C2-B23A-0662897B81A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787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DEABD-0931-4952-8CC9-5AC327C1D27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4301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900">
                <a:latin typeface="Arial" charset="0"/>
                <a:cs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8331200" y="6262688"/>
            <a:ext cx="38608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1900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634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900">
                <a:latin typeface="Arial" charset="0"/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1900"/>
              </a:p>
            </p:txBody>
          </p:sp>
        </p:grpSp>
        <p:sp>
          <p:nvSpPr>
            <p:cNvPr id="635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9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1900"/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PMingLiU" pitchFamily="18" charset="-120"/>
                <a:cs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PMingLiU" pitchFamily="18" charset="-120"/>
                <a:cs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PMingLiU" pitchFamily="18" charset="-120"/>
              </a:defRPr>
            </a:lvl1pPr>
          </a:lstStyle>
          <a:p>
            <a:fld id="{CFDD6DEA-4FAF-4EB5-B6B0-A103744AD65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89988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8000" b="1" dirty="0">
                <a:ea typeface="DFKai-SB" pitchFamily="65" charset="-120"/>
              </a:rPr>
              <a:t>信靠真神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2" y="914400"/>
            <a:ext cx="12109937" cy="5730240"/>
          </a:xfrm>
        </p:spPr>
        <p:txBody>
          <a:bodyPr lIns="0" tIns="0" rIns="0" bIns="0"/>
          <a:lstStyle/>
          <a:p>
            <a:pPr eaLnBrk="1" hangingPunct="1">
              <a:buFontTx/>
              <a:buNone/>
            </a:pPr>
            <a:r>
              <a:rPr lang="zh-CN" altLang="en-US" b="1" smtClean="0">
                <a:ea typeface="SimSun" panose="02010600030101010101" pitchFamily="2" charset="-122"/>
              </a:rPr>
              <a:t>   </a:t>
            </a:r>
            <a:r>
              <a:rPr lang="zh-CN" altLang="en-US" b="1" smtClean="0"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啊，求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保佑我，因為我投靠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。我的心哪，你曾對耶和華說：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是我的主，我的好處不在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以外。論到世上的聖民，他們又美又善，是我最喜悅的。以別神代替耶和華的，他們的愁苦必加增；他們所澆奠的血我不獻上；我嘴唇也不提別神的名號。耶和華是我的產業，是我杯中的分；我所得的，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為我持守。用繩量給我的地界，坐落在佳美之處；我的產業實在美好。我必稱頌那指教我的耶和華；我的心腸在夜間也警戒我。我將耶和華常擺在我面前，因祂在我右邊，我便不至搖動。因此，我的心歡喜，我的靈快樂，我的肉身也要安然居住。因為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必不將我的靈魂撇在陰間，也不叫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的聖者見朽壞。你必將生命的道路指示我；在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面前有滿足的喜樂，在</a:t>
            </a:r>
            <a:r>
              <a:rPr lang="zh-CN" altLang="en-GB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右手中有永遠的福樂。</a:t>
            </a:r>
            <a:r>
              <a:rPr lang="zh-TW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CN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詩篇第十六篇</a:t>
            </a:r>
            <a:r>
              <a:rPr lang="en-US" altLang="zh-CN" b="1">
                <a:latin typeface="DFKai-SB" panose="03000509000000000000" pitchFamily="65" charset="-120"/>
                <a:ea typeface="DFKai-SB" panose="03000509000000000000" pitchFamily="65" charset="-120"/>
              </a:rPr>
              <a:t>1-11</a:t>
            </a:r>
            <a:r>
              <a:rPr lang="zh-CN" altLang="en-US" b="1">
                <a:latin typeface="DFKai-SB" panose="03000509000000000000" pitchFamily="65" charset="-120"/>
                <a:ea typeface="DFKai-SB" panose="03000509000000000000" pitchFamily="65" charset="-120"/>
              </a:rPr>
              <a:t>節</a:t>
            </a:r>
            <a:r>
              <a:rPr lang="en-US" altLang="zh-CN" b="1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en-US" altLang="zh-CN">
                <a:latin typeface="DFKai-SB" panose="03000509000000000000" pitchFamily="65" charset="-120"/>
                <a:ea typeface="DFKai-SB" panose="03000509000000000000" pitchFamily="65" charset="-120"/>
              </a:rPr>
              <a:t>   	</a:t>
            </a:r>
            <a:r>
              <a:rPr lang="en-US" altLang="zh-CN" sz="2800">
                <a:latin typeface="DFKai-SB" panose="03000509000000000000" pitchFamily="65" charset="-120"/>
                <a:ea typeface="DFKai-SB" panose="03000509000000000000" pitchFamily="65" charset="-120"/>
              </a:rPr>
              <a:t>  	</a:t>
            </a:r>
            <a:endParaRPr lang="en-US" altLang="en-US" sz="280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011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a typeface="DFKai-SB" pitchFamily="65" charset="-120"/>
              </a:rPr>
              <a:t> 今日金句</a:t>
            </a:r>
            <a:endParaRPr lang="en-US" altLang="zh-CN" sz="7200" dirty="0">
              <a:ea typeface="DFKai-SB" pitchFamily="65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799" y="1447800"/>
            <a:ext cx="8514735" cy="430407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zh-CN" sz="200" b="1">
                <a:ea typeface="PMingLiU" pitchFamily="18" charset="-120"/>
              </a:rPr>
              <a:t>	</a:t>
            </a:r>
            <a:endParaRPr lang="zh-TW" altLang="zh-CN" sz="6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zh-CN" sz="600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60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這世界和其上的情慾</a:t>
            </a:r>
            <a:r>
              <a:rPr lang="zh-TW" altLang="en-US" sz="60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都要過去</a:t>
            </a:r>
            <a:r>
              <a:rPr lang="zh-TW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60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惟獨遵行神旨意的</a:t>
            </a:r>
            <a:r>
              <a:rPr lang="zh-TW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60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是永遠常存</a:t>
            </a:r>
            <a:r>
              <a:rPr lang="zh-TW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（約翰壹書第二章</a:t>
            </a:r>
            <a:r>
              <a:rPr lang="en-US" altLang="zh-CN" sz="6000" b="1">
                <a:latin typeface="DFKai-SB" panose="03000509000000000000" pitchFamily="65" charset="-120"/>
                <a:ea typeface="DFKai-SB" panose="03000509000000000000" pitchFamily="65" charset="-120"/>
              </a:rPr>
              <a:t>17</a:t>
            </a:r>
            <a:r>
              <a:rPr lang="zh-CN" altLang="en-US" sz="6000" b="1">
                <a:latin typeface="DFKai-SB" panose="03000509000000000000" pitchFamily="65" charset="-120"/>
                <a:ea typeface="DFKai-SB" panose="03000509000000000000" pitchFamily="65" charset="-120"/>
              </a:rPr>
              <a:t>節）</a:t>
            </a:r>
          </a:p>
          <a:p>
            <a:pPr eaLnBrk="1" hangingPunct="1">
              <a:buFontTx/>
              <a:buNone/>
            </a:pPr>
            <a:endParaRPr lang="zh-TW" altLang="en-US" sz="48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04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a typeface="DFKai-SB" pitchFamily="65" charset="-120"/>
              </a:rPr>
              <a:t>信靠真神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70688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00">
                <a:ea typeface="SimSun" panose="02010600030101010101" pitchFamily="2" charset="-122"/>
              </a:rPr>
              <a:t>        	</a:t>
            </a:r>
            <a:r>
              <a:rPr lang="en-US" altLang="zh-CN" sz="200" b="1">
                <a:ea typeface="SimSun" panose="02010600030101010101" pitchFamily="2" charset="-122"/>
              </a:rPr>
              <a:t>  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一，往上面看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我的投靠）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	二，往外面看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我的關懷）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	三，往裡面看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我的產業）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	四，往前面看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我的盼望）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4400"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CN" altLang="en-US" sz="3600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1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endParaRPr lang="en-US" altLang="zh-CN" sz="12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24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a typeface="DFKai-SB" pitchFamily="65" charset="-120"/>
              </a:rPr>
              <a:t>信靠真神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49680"/>
            <a:ext cx="8229600" cy="5196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一，往上面看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我的投靠）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6200" b="1">
                <a:latin typeface="DFKai-SB" panose="03000509000000000000" pitchFamily="65" charset="-120"/>
                <a:ea typeface="DFKai-SB" panose="03000509000000000000" pitchFamily="65" charset="-120"/>
              </a:rPr>
              <a:t>神啊，求</a:t>
            </a:r>
            <a:r>
              <a:rPr lang="zh-CN" altLang="en-GB" sz="6200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62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保佑</a:t>
            </a:r>
            <a:r>
              <a:rPr lang="zh-CN" altLang="en-US" sz="6200" b="1">
                <a:latin typeface="DFKai-SB" panose="03000509000000000000" pitchFamily="65" charset="-120"/>
                <a:ea typeface="DFKai-SB" panose="03000509000000000000" pitchFamily="65" charset="-120"/>
              </a:rPr>
              <a:t>我，因為我</a:t>
            </a:r>
            <a:r>
              <a:rPr lang="zh-CN" altLang="en-US" sz="62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投靠</a:t>
            </a:r>
            <a:r>
              <a:rPr lang="zh-CN" altLang="en-GB" sz="6200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6200" b="1">
                <a:latin typeface="DFKai-SB" panose="03000509000000000000" pitchFamily="65" charset="-120"/>
                <a:ea typeface="DFKai-SB" panose="03000509000000000000" pitchFamily="65" charset="-120"/>
              </a:rPr>
              <a:t>。我的心哪，你曾對耶和華說：</a:t>
            </a:r>
            <a:r>
              <a:rPr lang="zh-CN" altLang="en-GB" sz="62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62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是我的主，我的好處不在</a:t>
            </a:r>
            <a:r>
              <a:rPr lang="zh-CN" altLang="en-GB" sz="62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62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以外。</a:t>
            </a:r>
            <a:endParaRPr lang="en-US" altLang="zh-CN" sz="6200" b="1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45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a typeface="DFKai-SB" pitchFamily="65" charset="-120"/>
              </a:rPr>
              <a:t>信靠真神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4478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二，往外面看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我的關懷）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4800" b="1">
                <a:latin typeface="DFKai-SB" panose="03000509000000000000" pitchFamily="65" charset="-120"/>
                <a:ea typeface="DFKai-SB" panose="03000509000000000000" pitchFamily="65" charset="-120"/>
              </a:rPr>
              <a:t>論到</a:t>
            </a:r>
            <a:r>
              <a:rPr lang="zh-CN" altLang="en-US" sz="48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世上的聖民</a:t>
            </a:r>
            <a:r>
              <a:rPr lang="zh-CN" altLang="en-US" sz="4800" b="1">
                <a:latin typeface="DFKai-SB" panose="03000509000000000000" pitchFamily="65" charset="-120"/>
                <a:ea typeface="DFKai-SB" panose="03000509000000000000" pitchFamily="65" charset="-120"/>
              </a:rPr>
              <a:t>，他們</a:t>
            </a:r>
            <a:r>
              <a:rPr lang="zh-CN" altLang="en-US" sz="48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又美又善，是我最喜悅的</a:t>
            </a:r>
            <a:r>
              <a:rPr lang="zh-CN" altLang="en-US" sz="4800" b="1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CN" altLang="en-US" sz="48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以別神代替耶和華的</a:t>
            </a:r>
            <a:r>
              <a:rPr lang="zh-CN" altLang="en-US" sz="4800" b="1">
                <a:latin typeface="DFKai-SB" panose="03000509000000000000" pitchFamily="65" charset="-120"/>
                <a:ea typeface="DFKai-SB" panose="03000509000000000000" pitchFamily="65" charset="-120"/>
              </a:rPr>
              <a:t>，他們的</a:t>
            </a:r>
            <a:r>
              <a:rPr lang="zh-CN" altLang="en-US" sz="48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愁苦必加增</a:t>
            </a:r>
            <a:r>
              <a:rPr lang="zh-CN" altLang="en-US" sz="4800" b="1">
                <a:latin typeface="DFKai-SB" panose="03000509000000000000" pitchFamily="65" charset="-120"/>
                <a:ea typeface="DFKai-SB" panose="03000509000000000000" pitchFamily="65" charset="-120"/>
              </a:rPr>
              <a:t>；他們所澆奠的血我不獻上；我嘴唇也不提別神的名號。</a:t>
            </a:r>
            <a:endParaRPr lang="en-US" altLang="zh-CN" sz="48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47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16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a typeface="DFKai-SB" pitchFamily="65" charset="-120"/>
              </a:rPr>
              <a:t>信靠真神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716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三，往裡面看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我的產業）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耶和華是</a:t>
            </a:r>
            <a:r>
              <a:rPr lang="zh-CN" altLang="en-US" sz="5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我的產業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，是我</a:t>
            </a:r>
            <a:r>
              <a:rPr lang="zh-CN" altLang="en-US" sz="5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杯中的分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；</a:t>
            </a:r>
            <a:r>
              <a:rPr lang="zh-CN" altLang="en-US" sz="5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我所得的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CN" altLang="en-GB" sz="5400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5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為我持守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。用繩量給</a:t>
            </a:r>
            <a:r>
              <a:rPr lang="zh-CN" altLang="en-US" sz="5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我的地界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，坐落在</a:t>
            </a:r>
            <a:r>
              <a:rPr lang="zh-CN" altLang="en-US" sz="54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佳美之處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；</a:t>
            </a:r>
            <a:r>
              <a:rPr lang="zh-CN" altLang="en-US" sz="5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我的產業</a:t>
            </a:r>
            <a:r>
              <a:rPr lang="zh-CN" altLang="en-US" sz="54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實在美好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。 	</a:t>
            </a:r>
            <a:endParaRPr lang="en-US" altLang="zh-CN" sz="12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57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9600" b="1" dirty="0">
                <a:ea typeface="DFKai-SB" pitchFamily="65" charset="-120"/>
              </a:rPr>
              <a:t>信靠真神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四，往前面看</a:t>
            </a:r>
            <a:r>
              <a:rPr lang="en-US" altLang="zh-CN" sz="5400" b="1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CN" altLang="en-US" sz="5400" b="1">
                <a:latin typeface="DFKai-SB" panose="03000509000000000000" pitchFamily="65" charset="-120"/>
                <a:ea typeface="DFKai-SB" panose="03000509000000000000" pitchFamily="65" charset="-120"/>
              </a:rPr>
              <a:t>我的盼望）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36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我必稱頌那指教我的耶和華；我的心腸在夜間也警戒我。</a:t>
            </a:r>
            <a:r>
              <a:rPr lang="zh-CN" altLang="en-US" sz="34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我將耶和華常擺在我面前</a:t>
            </a: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，因祂在我右邊，我便不至搖動。因此，</a:t>
            </a:r>
            <a:r>
              <a:rPr lang="zh-CN" altLang="en-US" sz="3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我的心歡喜，我的靈快樂，我的肉身也要安然居住。</a:t>
            </a: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因為</a:t>
            </a:r>
            <a:r>
              <a:rPr lang="zh-CN" altLang="en-GB" sz="36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3400" b="1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必不將我的靈魂撇在陰間</a:t>
            </a: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，也不叫</a:t>
            </a:r>
            <a:r>
              <a:rPr lang="zh-CN" altLang="en-GB" sz="3600" b="1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3400" b="1">
                <a:latin typeface="DFKai-SB" panose="03000509000000000000" pitchFamily="65" charset="-120"/>
                <a:ea typeface="DFKai-SB" panose="03000509000000000000" pitchFamily="65" charset="-120"/>
              </a:rPr>
              <a:t>的聖者見朽壞。</a:t>
            </a:r>
            <a:r>
              <a:rPr lang="zh-CN" altLang="en-GB" sz="36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3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必將生命的道路指示我；在</a:t>
            </a:r>
            <a:r>
              <a:rPr lang="zh-CN" altLang="en-GB" sz="36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3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面前有滿足的喜樂，在</a:t>
            </a:r>
            <a:r>
              <a:rPr lang="zh-CN" altLang="en-GB" sz="36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CN" altLang="en-US" sz="3400" b="1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右手中有永遠的福樂。</a:t>
            </a:r>
            <a:r>
              <a:rPr lang="zh-CN" altLang="en-US" sz="4400">
                <a:latin typeface="DFKai-SB" panose="03000509000000000000" pitchFamily="65" charset="-120"/>
                <a:ea typeface="DFKai-SB" panose="03000509000000000000" pitchFamily="65" charset="-120"/>
              </a:rPr>
              <a:t>		</a:t>
            </a:r>
            <a:r>
              <a:rPr lang="zh-CN" altLang="en-US" sz="3600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1200" b="1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endParaRPr lang="en-US" altLang="zh-CN" sz="1200" b="1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05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397</Words>
  <Application>Microsoft Office PowerPoint</Application>
  <PresentationFormat>宽屏</PresentationFormat>
  <Paragraphs>30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DFKai-SB</vt:lpstr>
      <vt:lpstr>新細明體</vt:lpstr>
      <vt:lpstr>新細明體</vt:lpstr>
      <vt:lpstr>等线</vt:lpstr>
      <vt:lpstr>SimSun</vt:lpstr>
      <vt:lpstr>Arial</vt:lpstr>
      <vt:lpstr>Mountain Top</vt:lpstr>
      <vt:lpstr>信靠真神</vt:lpstr>
      <vt:lpstr> 今日金句</vt:lpstr>
      <vt:lpstr>信靠真神</vt:lpstr>
      <vt:lpstr>信靠真神</vt:lpstr>
      <vt:lpstr>信靠真神</vt:lpstr>
      <vt:lpstr>信靠真神</vt:lpstr>
      <vt:lpstr>信靠真神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</dc:creator>
  <cp:lastModifiedBy>Administrator</cp:lastModifiedBy>
  <cp:revision>223</cp:revision>
  <dcterms:created xsi:type="dcterms:W3CDTF">2021-09-19T01:50:37Z</dcterms:created>
  <dcterms:modified xsi:type="dcterms:W3CDTF">2024-03-20T02:22:15Z</dcterms:modified>
</cp:coreProperties>
</file>