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4" r:id="rId17"/>
    <p:sldId id="272" r:id="rId18"/>
    <p:sldId id="273" r:id="rId19"/>
    <p:sldId id="275" r:id="rId20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4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51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00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5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03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01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1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12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66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956E-71CD-4776-B97E-0F38ACBFE3AD}" type="datetimeFigureOut">
              <a:rPr lang="zh-CN" altLang="en-US" smtClean="0"/>
              <a:t>2024/4/7/Sun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0188-C4D5-4A8E-A421-ADAAD6DED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71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8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2024-04-05T22:14:29Z</dcterms:created>
  <dcterms:modified xsi:type="dcterms:W3CDTF">2024-04-07T21:02:43Z</dcterms:modified>
</cp:coreProperties>
</file>