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  <p:sldMasterId id="2147483889" r:id="rId2"/>
  </p:sldMasterIdLst>
  <p:notesMasterIdLst>
    <p:notesMasterId r:id="rId34"/>
  </p:notesMasterIdLst>
  <p:sldIdLst>
    <p:sldId id="871" r:id="rId3"/>
    <p:sldId id="281" r:id="rId4"/>
    <p:sldId id="278" r:id="rId5"/>
    <p:sldId id="257" r:id="rId6"/>
    <p:sldId id="261" r:id="rId7"/>
    <p:sldId id="883" r:id="rId8"/>
    <p:sldId id="882" r:id="rId9"/>
    <p:sldId id="266" r:id="rId10"/>
    <p:sldId id="279" r:id="rId11"/>
    <p:sldId id="872" r:id="rId12"/>
    <p:sldId id="259" r:id="rId13"/>
    <p:sldId id="886" r:id="rId14"/>
    <p:sldId id="884" r:id="rId15"/>
    <p:sldId id="267" r:id="rId16"/>
    <p:sldId id="263" r:id="rId17"/>
    <p:sldId id="262" r:id="rId18"/>
    <p:sldId id="873" r:id="rId19"/>
    <p:sldId id="258" r:id="rId20"/>
    <p:sldId id="874" r:id="rId21"/>
    <p:sldId id="264" r:id="rId22"/>
    <p:sldId id="885" r:id="rId23"/>
    <p:sldId id="875" r:id="rId24"/>
    <p:sldId id="282" r:id="rId25"/>
    <p:sldId id="283" r:id="rId26"/>
    <p:sldId id="876" r:id="rId27"/>
    <p:sldId id="877" r:id="rId28"/>
    <p:sldId id="878" r:id="rId29"/>
    <p:sldId id="881" r:id="rId30"/>
    <p:sldId id="879" r:id="rId31"/>
    <p:sldId id="880" r:id="rId32"/>
    <p:sldId id="870" r:id="rId33"/>
  </p:sldIdLst>
  <p:sldSz cx="12192000" cy="6858000"/>
  <p:notesSz cx="6858000" cy="9144000"/>
  <p:defaultTextStyle>
    <a:defPPr>
      <a:defRPr lang="zh-CN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6151"/>
    <a:srgbClr val="66FF33"/>
    <a:srgbClr val="FF00FF"/>
    <a:srgbClr val="FF9900"/>
    <a:srgbClr val="FFCC00"/>
    <a:srgbClr val="FFFFE5"/>
    <a:srgbClr val="FCF600"/>
    <a:srgbClr val="860000"/>
    <a:srgbClr val="FFFFCC"/>
    <a:srgbClr val="F2F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9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7A9DD-44E6-4843-9926-CCA2E61F96E0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D58AB-50BD-4C78-B1BE-7CF6DBE3E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12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1E9B9-3449-440C-81B4-B11707CD3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34C-2FB0-402A-934D-4B1D245ED1CC}" type="datetimeFigureOut">
              <a:rPr lang="en-US" altLang="en-US"/>
              <a:pPr>
                <a:defRPr/>
              </a:pPr>
              <a:t>4/14/2024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30E7C-9A0A-48B6-A4A5-6BDD9C46B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F9668-3B82-44FD-9458-9C15BBDEB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E9E6B-C724-4993-9132-E6C7EED11A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829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76C07-5FC6-418C-B067-F9E3D1AA8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61A84-13D4-4183-BB05-B695EA23C40E}" type="datetimeFigureOut">
              <a:rPr lang="en-US" altLang="en-US"/>
              <a:pPr>
                <a:defRPr/>
              </a:pPr>
              <a:t>4/14/2024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FDBDA-AE3E-4DB7-8C6C-B9EDC19BD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9DDC7-57A9-4E94-B109-0BED3E8C5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9B985-ECC9-4FB0-ABFC-2122D9F628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48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23CDC-3DE9-4D48-A3A5-15919D73B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13167-3376-4DBE-A5E8-DCB9CB0DA49A}" type="datetimeFigureOut">
              <a:rPr lang="en-US" altLang="en-US"/>
              <a:pPr>
                <a:defRPr/>
              </a:pPr>
              <a:t>4/14/2024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04A14-B73B-438D-B628-DC854B5FF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992A4-DA52-4797-930C-E247B7111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C7A37-7B43-465B-A0CE-333DFC29F1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9520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898CA-7BB5-4E87-9931-7336F7DF8D87}" type="datetimeFigureOut">
              <a:rPr lang="en-US"/>
              <a:pPr>
                <a:defRPr/>
              </a:pPr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B2480-FC7F-45FD-89C4-0710C5C59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31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A7CC0-1EF0-43AC-8FD6-A93CFBC31F01}" type="datetimeFigureOut">
              <a:rPr lang="en-US"/>
              <a:pPr>
                <a:defRPr/>
              </a:pPr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D93D1-69B6-40D8-9F60-A44AB4FEF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32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6B03A-5E6A-4A45-ACE3-F2803DDB5E91}" type="datetimeFigureOut">
              <a:rPr lang="en-US"/>
              <a:pPr>
                <a:defRPr/>
              </a:pPr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C3673-BF2B-4ACE-AF36-3DE96FD71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35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48D28-4944-4066-87AC-D6EAD7E00AE9}" type="datetimeFigureOut">
              <a:rPr lang="en-US"/>
              <a:pPr>
                <a:defRPr/>
              </a:pPr>
              <a:t>4/14/2024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70B3E-94A4-42BB-819D-396E346ED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20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1EAEE-4150-481D-BAFB-85CFD933BFB3}" type="datetimeFigureOut">
              <a:rPr lang="en-US"/>
              <a:pPr>
                <a:defRPr/>
              </a:pPr>
              <a:t>4/14/2024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D0FA5-BAF4-4D8E-BB78-E5423D8DC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69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DCCE5-B551-4901-A4F3-2FC840A962B9}" type="datetimeFigureOut">
              <a:rPr lang="en-US"/>
              <a:pPr>
                <a:defRPr/>
              </a:pPr>
              <a:t>4/14/2024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EF7E-2FBC-4082-9BF2-9990602ED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79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3BE51-DA13-4957-AF53-A67A36952E26}" type="datetimeFigureOut">
              <a:rPr lang="en-US"/>
              <a:pPr>
                <a:defRPr/>
              </a:pPr>
              <a:t>4/14/2024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DDBA5-E055-411E-966C-EA298FA1F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2045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F677-0CEC-4A84-AD65-01492A9501D9}" type="datetimeFigureOut">
              <a:rPr lang="en-US"/>
              <a:pPr>
                <a:defRPr/>
              </a:pPr>
              <a:t>4/14/2024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8BBE0-5310-45AD-BB82-295EC6815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5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6084B-97C9-4C55-A7EC-D49C0594D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BD5EA-975E-4004-AB87-390ABBC495F8}" type="datetimeFigureOut">
              <a:rPr lang="en-US" altLang="en-US"/>
              <a:pPr>
                <a:defRPr/>
              </a:pPr>
              <a:t>4/14/2024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6F951-7808-425E-9C15-6DEDAC181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672F7-DA62-4877-AC8E-513D7C50B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9D8D4-A904-4DBD-86F7-89C730CAC9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0308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73788-749D-437A-B608-C583F0740FD6}" type="datetimeFigureOut">
              <a:rPr lang="en-US"/>
              <a:pPr>
                <a:defRPr/>
              </a:pPr>
              <a:t>4/14/2024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80EE7-1786-4854-9B47-3E2351BE9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900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94CB7-4D5C-482E-A881-5BFC6B353291}" type="datetimeFigureOut">
              <a:rPr lang="en-US"/>
              <a:pPr>
                <a:defRPr/>
              </a:pPr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F7CE2-A329-4766-909A-C62B6A165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866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9E7C0-D4BF-47FF-9FB9-6E34AA82C69E}" type="datetimeFigureOut">
              <a:rPr lang="en-US"/>
              <a:pPr>
                <a:defRPr/>
              </a:pPr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66680-54B1-44CE-A449-307F68CC4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39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5CB28-1E79-4655-9E18-191F4337D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CE4E0-B3C7-4898-A784-C46B0A4DE941}" type="datetimeFigureOut">
              <a:rPr lang="en-US" altLang="en-US"/>
              <a:pPr>
                <a:defRPr/>
              </a:pPr>
              <a:t>4/14/2024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0F88F-F2FA-49E7-B33D-F77D6DA44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62C2B-4CA3-478D-9197-7E1DA4AF2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9E3BA-76A7-4615-B1DE-EC66F7DD1C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855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70733F-F732-4AAD-9014-86E5D858F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38CE6-3288-458C-BFAD-DF95341D5E2D}" type="datetimeFigureOut">
              <a:rPr lang="en-US" altLang="en-US"/>
              <a:pPr>
                <a:defRPr/>
              </a:pPr>
              <a:t>4/14/2024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FEC2DF1-7763-4BF5-A8D8-81D311375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D61B6B6-FA5D-44D9-A636-8AC86570C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C54B3-3174-4EF2-BC54-3C18B53C27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29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479561F-BDF6-4204-B0A5-CA8131FA4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12731-357D-42B7-9874-9156E945CD15}" type="datetimeFigureOut">
              <a:rPr lang="en-US" altLang="en-US"/>
              <a:pPr>
                <a:defRPr/>
              </a:pPr>
              <a:t>4/14/2024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4148CD2-D0FC-49B5-9D7F-F0E165CB7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78295E-ED8A-425A-A450-40338636D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F5000-008E-4365-8EF4-4DD46AE15F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74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24B91DB-8228-40F0-B434-93B9CD8B1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B775-5B42-411F-8E97-9D4CC1CA8741}" type="datetimeFigureOut">
              <a:rPr lang="en-US" altLang="en-US"/>
              <a:pPr>
                <a:defRPr/>
              </a:pPr>
              <a:t>4/14/2024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33B8D8E-25D0-40C8-A9FA-2C7ADE2A9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217DC6B-F574-41C3-85D3-C4CC62E17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1F280-6FC7-4340-904B-5FE11F432F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752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AA460C3-3494-44F9-9CBE-BC50889B0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B8094-428B-43CE-8192-D1334076C1A0}" type="datetimeFigureOut">
              <a:rPr lang="en-US" altLang="en-US"/>
              <a:pPr>
                <a:defRPr/>
              </a:pPr>
              <a:t>4/14/2024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6FE9DD2-D126-49C6-9D17-815C0C7BA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9E09B2E-C717-49EF-B68D-FD2502C3C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39D3E-FC0A-45DB-B3A9-9FC17BBF4D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51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0CF59E-298B-4964-9ABD-2AC94E076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3A4E2-5201-4ABC-905F-8D988FBBA2C6}" type="datetimeFigureOut">
              <a:rPr lang="en-US" altLang="en-US"/>
              <a:pPr>
                <a:defRPr/>
              </a:pPr>
              <a:t>4/14/2024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875EE6E-810B-4FA5-A91F-20067183F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ECEDBE-9AD9-4D07-B6F7-A8D72AF80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78C52-A28D-48E6-A7F3-128D9D4395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69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D5FF429-09AB-4400-B0CD-B897AFB6B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C62D0-C40C-4D3A-B7FE-39839BA80EFE}" type="datetimeFigureOut">
              <a:rPr lang="en-US" altLang="en-US"/>
              <a:pPr>
                <a:defRPr/>
              </a:pPr>
              <a:t>4/14/2024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2056E49-6867-42E5-8FA5-75A63D00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46477B1-598A-457C-875F-6EF4892B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CB761-38E9-472C-8B73-1633030744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66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Placeholder 1">
            <a:extLst>
              <a:ext uri="{FF2B5EF4-FFF2-40B4-BE49-F238E27FC236}">
                <a16:creationId xmlns:a16="http://schemas.microsoft.com/office/drawing/2014/main" id="{C0430E77-00CC-491C-A848-FF14D6185D4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3555" name="Text Placeholder 2">
            <a:extLst>
              <a:ext uri="{FF2B5EF4-FFF2-40B4-BE49-F238E27FC236}">
                <a16:creationId xmlns:a16="http://schemas.microsoft.com/office/drawing/2014/main" id="{A974A272-E59D-4B39-A300-990C434265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4E1DB-07DC-46BA-BC5F-77D6E1771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CB107013-E623-477C-B6E2-3A82CDE8DD87}" type="datetimeFigureOut">
              <a:rPr lang="en-US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4/14/2024</a:t>
            </a:fld>
            <a:endParaRPr lang="en-US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09D67-A916-4E20-8C78-14154FDB72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2314F-ABD6-4EA0-8E44-945187BB91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80978C0B-19DE-4A32-B1EB-F8E28FC47285}" type="slidenum">
              <a:rPr lang="en-US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714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新細明體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新細明體" panose="02020500000000000000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新細明體" panose="02020500000000000000" pitchFamily="18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新細明體" panose="02020500000000000000" pitchFamily="18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新細明體" panose="02020500000000000000" pitchFamily="18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9F8D9F-97D7-407E-B553-FA3E16D94712}" type="datetimeFigureOut">
              <a:rPr lang="en-US"/>
              <a:pPr>
                <a:defRPr/>
              </a:pPr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A1C152-E6A0-429F-9AE5-1EA90FB4C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735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44C6A0-1597-E925-9B86-6B0FDFCFF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" y="-3612"/>
            <a:ext cx="12188952" cy="686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493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9C637A5-8DF5-CC60-7101-432E66E69EC7}"/>
              </a:ext>
            </a:extLst>
          </p:cNvPr>
          <p:cNvSpPr txBox="1"/>
          <p:nvPr/>
        </p:nvSpPr>
        <p:spPr>
          <a:xfrm>
            <a:off x="0" y="1906250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err="1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/>
                <a:cs typeface="Times New Roman" panose="02020603050405020304" pitchFamily="18" charset="0"/>
              </a:rPr>
              <a:t>親友聽道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/>
                <a:cs typeface="Times New Roman" panose="02020603050405020304" pitchFamily="18" charset="0"/>
              </a:rPr>
              <a:t>後信主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Calibri"/>
              <a:ea typeface="KaiT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329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52400" y="304800"/>
            <a:ext cx="120396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43</a:t>
            </a: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2EEE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衆先知也爲他作見證說：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凡信他的人必因他的名得蒙赦罪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。</a:t>
            </a:r>
            <a:endParaRPr kumimoji="0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44</a:t>
            </a: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彼得還說這話的時候，</a:t>
            </a:r>
            <a:endParaRPr kumimoji="0" lang="en-US" altLang="zh-CN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聖靈降在一切聽道的人身上。</a:t>
            </a:r>
            <a:endParaRPr kumimoji="0" lang="en-US" altLang="zh-CN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700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9C637A5-8DF5-CC60-7101-432E66E69EC7}"/>
              </a:ext>
            </a:extLst>
          </p:cNvPr>
          <p:cNvSpPr txBox="1"/>
          <p:nvPr/>
        </p:nvSpPr>
        <p:spPr>
          <a:xfrm>
            <a:off x="0" y="1906250"/>
            <a:ext cx="1219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1" i="0" u="none" strike="noStrike" kern="1200" cap="none" spc="0" normalizeH="0" baseline="0" noProof="0" dirty="0" err="1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/>
                <a:cs typeface="Times New Roman" panose="02020603050405020304" pitchFamily="18" charset="0"/>
              </a:rPr>
              <a:t>親友</a:t>
            </a:r>
            <a:r>
              <a:rPr kumimoji="0" lang="zh-CN" altLang="en-US" sz="90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/>
                <a:cs typeface="Times New Roman" panose="02020603050405020304" pitchFamily="18" charset="0"/>
              </a:rPr>
              <a:t>能信主是因哥尼流</a:t>
            </a:r>
            <a:endParaRPr kumimoji="0" lang="en-US" sz="9000" b="0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Calibri"/>
              <a:ea typeface="KaiT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979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4856092-4D51-3646-094A-B10F93DF8FDF}"/>
              </a:ext>
            </a:extLst>
          </p:cNvPr>
          <p:cNvSpPr txBox="1"/>
          <p:nvPr/>
        </p:nvSpPr>
        <p:spPr>
          <a:xfrm>
            <a:off x="0" y="685800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err="1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一人信主</a:t>
            </a:r>
            <a:r>
              <a:rPr kumimoji="0" 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 </a:t>
            </a:r>
            <a:r>
              <a:rPr kumimoji="0" lang="en-US" sz="9600" b="1" i="0" u="none" strike="noStrike" kern="1200" cap="none" spc="0" normalizeH="0" baseline="0" noProof="0" dirty="0" err="1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全家得救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？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/>
              <a:ea typeface="KaiTi"/>
              <a:cs typeface="Arial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CF18EF-348F-93AB-3364-127444E7622B}"/>
              </a:ext>
            </a:extLst>
          </p:cNvPr>
          <p:cNvSpPr txBox="1"/>
          <p:nvPr/>
        </p:nvSpPr>
        <p:spPr>
          <a:xfrm>
            <a:off x="0" y="2438400"/>
            <a:ext cx="121920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徒</a:t>
            </a:r>
            <a:r>
              <a:rPr kumimoji="0" lang="en-US" altLang="zh-CN" sz="6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16:31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當信主耶穌</a:t>
            </a:r>
            <a:endParaRPr kumimoji="0" lang="en-US" altLang="zh-CN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你和你一家都必得救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08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3F7618-79C1-774A-97E1-D32407D498A4}"/>
              </a:ext>
            </a:extLst>
          </p:cNvPr>
          <p:cNvSpPr txBox="1"/>
          <p:nvPr/>
        </p:nvSpPr>
        <p:spPr>
          <a:xfrm>
            <a:off x="0" y="2362200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err="1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保羅在腓立比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的</a:t>
            </a:r>
            <a:r>
              <a:rPr kumimoji="0" 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監</a:t>
            </a: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裡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/>
              <a:ea typeface="KaiT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088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0"/>
            <a:ext cx="12192000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徒</a:t>
            </a:r>
            <a:r>
              <a:rPr kumimoji="0" lang="en-US" sz="6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16:25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約在半夜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，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保羅和西拉禱告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，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唱詩贊美神，衆囚犯也側耳而聽。 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26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忽然，地大震動，甚至監牢的地基都搖動了，監門立刻全開，</a:t>
            </a:r>
            <a:endParaRPr kumimoji="0" lang="en-US" altLang="zh-CN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衆囚犯的鎖煉也都鬆開了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。</a:t>
            </a:r>
            <a:endParaRPr kumimoji="0" lang="en-US" altLang="zh-CN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27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2EEE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禁卒一醒，看見監門全開，</a:t>
            </a:r>
            <a:endParaRPr kumimoji="0" lang="en-US" altLang="zh-CN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以爲囚犯已經逃走，就拔刀要自殺。 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2EEE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2EEE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006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1"/>
            <a:ext cx="1219200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28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保羅大聲呼叫說：不要傷害自己！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我們都在這裏。 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29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禁卒叫人拿燈來，就跳進去，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戰戰兢兢的俯伏在保羅、西拉面前；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30</a:t>
            </a:r>
            <a:r>
              <a:rPr kumimoji="0" 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又領他們出來，說：二位先生，</a:t>
            </a:r>
            <a:endParaRPr kumimoji="0" lang="en-US" altLang="zh-CN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我當怎樣行才可以得救？</a:t>
            </a:r>
            <a:endParaRPr kumimoji="0" lang="en-US" sz="5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31</a:t>
            </a:r>
            <a:r>
              <a:rPr kumimoji="0" 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他們說：</a:t>
            </a:r>
            <a:r>
              <a:rPr kumimoji="0" lang="zh-CN" alt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當信主耶穌，你和你一家都必得救</a:t>
            </a:r>
            <a:r>
              <a:rPr kumimoji="0" lang="zh-CN" altLang="en-US" sz="5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。  </a:t>
            </a:r>
            <a:endParaRPr kumimoji="0" lang="en-US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31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3F7618-79C1-774A-97E1-D32407D498A4}"/>
              </a:ext>
            </a:extLst>
          </p:cNvPr>
          <p:cNvSpPr txBox="1"/>
          <p:nvPr/>
        </p:nvSpPr>
        <p:spPr>
          <a:xfrm>
            <a:off x="0" y="2362200"/>
            <a:ext cx="1219200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2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你信耶穌全家得救嗎？</a:t>
            </a:r>
            <a:endParaRPr kumimoji="0" lang="en-US" sz="9200" b="0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/>
              <a:ea typeface="KaiT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799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4474"/>
            <a:ext cx="11963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當信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主耶穌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  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5EF927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你和你一家 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都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必得救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KaiTi"/>
              <a:ea typeface="KaiTi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當信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主耶穌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  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你必得救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   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5EF927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你和你一家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/>
              <a:ea typeface="KaiTi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466398-787C-7191-4A86-E98A51D0894B}"/>
              </a:ext>
            </a:extLst>
          </p:cNvPr>
          <p:cNvSpPr txBox="1"/>
          <p:nvPr/>
        </p:nvSpPr>
        <p:spPr>
          <a:xfrm>
            <a:off x="258278" y="1905000"/>
            <a:ext cx="1178132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Believe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in the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Lord Jesus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and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you will be saved,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 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5EF927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you and your household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/>
                <a:cs typeface="Arial" charset="0"/>
              </a:rPr>
              <a:t>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FC9FFDE-EC76-E78D-C684-084B5CC2AEF9}"/>
              </a:ext>
            </a:extLst>
          </p:cNvPr>
          <p:cNvCxnSpPr>
            <a:cxnSpLocks/>
          </p:cNvCxnSpPr>
          <p:nvPr/>
        </p:nvCxnSpPr>
        <p:spPr>
          <a:xfrm flipV="1">
            <a:off x="228600" y="3405366"/>
            <a:ext cx="11582400" cy="804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F16427-CF72-73D5-ED69-72EC7C3E6CDA}"/>
              </a:ext>
            </a:extLst>
          </p:cNvPr>
          <p:cNvCxnSpPr>
            <a:cxnSpLocks/>
          </p:cNvCxnSpPr>
          <p:nvPr/>
        </p:nvCxnSpPr>
        <p:spPr>
          <a:xfrm flipV="1">
            <a:off x="304800" y="1824037"/>
            <a:ext cx="11658600" cy="809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9039B28-74CF-B29F-58A5-16F7F76A50BF}"/>
              </a:ext>
            </a:extLst>
          </p:cNvPr>
          <p:cNvSpPr/>
          <p:nvPr/>
        </p:nvSpPr>
        <p:spPr>
          <a:xfrm>
            <a:off x="228600" y="3320058"/>
            <a:ext cx="4267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 </a:t>
            </a: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πίστευσον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KaiTi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當信</a:t>
            </a:r>
            <a:endParaRPr kumimoji="0" lang="en-US" sz="4400" b="1" i="0" u="sng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/>
              <a:ea typeface="KaiTi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 </a:t>
            </a: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σωθήσῃ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KaiTi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你必得救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/>
              <a:ea typeface="KaiTi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2E77C2-8D79-DCDE-DD24-CB4AFF318A5F}"/>
              </a:ext>
            </a:extLst>
          </p:cNvPr>
          <p:cNvSpPr txBox="1"/>
          <p:nvPr/>
        </p:nvSpPr>
        <p:spPr>
          <a:xfrm>
            <a:off x="2590800" y="5257800"/>
            <a:ext cx="2286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單數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/>
              <a:ea typeface="KaiTi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B4B4A3-3CC1-ABAF-AB83-442C0E201F55}"/>
              </a:ext>
            </a:extLst>
          </p:cNvPr>
          <p:cNvSpPr txBox="1"/>
          <p:nvPr/>
        </p:nvSpPr>
        <p:spPr>
          <a:xfrm>
            <a:off x="2971800" y="3584759"/>
            <a:ext cx="2286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單數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/>
              <a:ea typeface="KaiTi"/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0D1878-D469-C831-B5E9-D963C7F7D6F2}"/>
              </a:ext>
            </a:extLst>
          </p:cNvPr>
          <p:cNvSpPr txBox="1"/>
          <p:nvPr/>
        </p:nvSpPr>
        <p:spPr>
          <a:xfrm>
            <a:off x="4648200" y="3504724"/>
            <a:ext cx="69342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ἐπὶ τὸν </a:t>
            </a: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κύριον Ἰησοῦν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 </a:t>
            </a: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καὶ 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KaiTi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        主耶穌</a:t>
            </a:r>
            <a:endParaRPr kumimoji="0" lang="en-US" sz="4800" b="1" i="0" u="sng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/>
              <a:ea typeface="KaiTi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srgbClr val="5EF927"/>
                </a:solidFill>
                <a:effectLst/>
                <a:uLnTx/>
                <a:uFillTx/>
                <a:latin typeface="Times New Roman" panose="02020603050405020304" pitchFamily="18" charset="0"/>
                <a:ea typeface="KaiTi"/>
                <a:cs typeface="Times New Roman" panose="02020603050405020304" pitchFamily="18" charset="0"/>
              </a:rPr>
              <a:t>σὺ καὶ ὁ οἶκός σου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KaiTi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5EF927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你 和   你一家</a:t>
            </a:r>
            <a:endParaRPr kumimoji="0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5EF927"/>
              </a:solidFill>
              <a:effectLst/>
              <a:uLnTx/>
              <a:uFillTx/>
              <a:latin typeface="KaiTi"/>
              <a:ea typeface="KaiT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14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3F7618-79C1-774A-97E1-D32407D498A4}"/>
              </a:ext>
            </a:extLst>
          </p:cNvPr>
          <p:cNvSpPr txBox="1"/>
          <p:nvPr/>
        </p:nvSpPr>
        <p:spPr>
          <a:xfrm>
            <a:off x="0" y="2362200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獄卒全家聽道信主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/>
              <a:ea typeface="KaiT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184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6BC4CF-2087-039A-D391-96698B38B4E6}"/>
              </a:ext>
            </a:extLst>
          </p:cNvPr>
          <p:cNvSpPr txBox="1"/>
          <p:nvPr/>
        </p:nvSpPr>
        <p:spPr>
          <a:xfrm>
            <a:off x="0" y="2104072"/>
            <a:ext cx="1219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0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親人未信耶穌突然離世</a:t>
            </a:r>
            <a:endParaRPr kumimoji="0" lang="en-US" sz="9000" b="0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/>
              <a:ea typeface="KaiT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907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0"/>
            <a:ext cx="12192000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DFKai-SB" pitchFamily="65" charset="-120"/>
                <a:cs typeface="Arial" charset="0"/>
              </a:rPr>
              <a:t>徒</a:t>
            </a:r>
            <a:r>
              <a:rPr kumimoji="0" lang="en-US" sz="66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DFKai-SB" pitchFamily="65" charset="-120"/>
                <a:cs typeface="Arial" charset="0"/>
              </a:rPr>
              <a:t>16:32</a:t>
            </a: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DFKai-SB" pitchFamily="65" charset="-120"/>
                <a:cs typeface="Arial" charset="0"/>
              </a:rPr>
              <a:t>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DFKai-SB" pitchFamily="65" charset="-120"/>
                <a:cs typeface="Arial" charset="0"/>
              </a:rPr>
              <a:t>他們就把主的道</a:t>
            </a:r>
            <a:endParaRPr kumimoji="0" lang="en-US" altLang="zh-CN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DFKai-SB" pitchFamily="65" charset="-120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DFKai-SB" pitchFamily="65" charset="-120"/>
                <a:cs typeface="Arial" charset="0"/>
              </a:rPr>
              <a:t>講給他和他全家的人聽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DFKai-SB" pitchFamily="65" charset="-120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DFKai-SB" pitchFamily="65" charset="-120"/>
                <a:cs typeface="Arial" charset="0"/>
              </a:rPr>
              <a:t>33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DFKai-SB" pitchFamily="65" charset="-120"/>
                <a:cs typeface="Arial" charset="0"/>
              </a:rPr>
              <a:t> 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DFKai-SB" pitchFamily="65" charset="-120"/>
                <a:cs typeface="Arial" charset="0"/>
              </a:rPr>
              <a:t>當夜  就在那時候</a:t>
            </a:r>
            <a:endParaRPr kumimoji="0" lang="en-US" altLang="zh-CN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DFKai-SB" pitchFamily="65" charset="-120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DFKai-SB" pitchFamily="65" charset="-120"/>
                <a:cs typeface="Arial" charset="0"/>
              </a:rPr>
              <a:t>禁卒把他們帶去  洗他們的傷</a:t>
            </a:r>
            <a:endParaRPr kumimoji="0" lang="en-US" altLang="zh-CN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DFKai-SB" pitchFamily="65" charset="-120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DFKai-SB" pitchFamily="65" charset="-120"/>
                <a:cs typeface="Arial" charset="0"/>
              </a:rPr>
              <a:t>他和屬乎他的人立時都受了洗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DFKai-SB" pitchFamily="65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486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3F7618-79C1-774A-97E1-D32407D498A4}"/>
              </a:ext>
            </a:extLst>
          </p:cNvPr>
          <p:cNvSpPr txBox="1"/>
          <p:nvPr/>
        </p:nvSpPr>
        <p:spPr>
          <a:xfrm>
            <a:off x="0" y="2362200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你信主導致家人得救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/>
              <a:ea typeface="KaiT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3403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3F7618-79C1-774A-97E1-D32407D498A4}"/>
              </a:ext>
            </a:extLst>
          </p:cNvPr>
          <p:cNvSpPr txBox="1"/>
          <p:nvPr/>
        </p:nvSpPr>
        <p:spPr>
          <a:xfrm>
            <a:off x="0" y="990600"/>
            <a:ext cx="1219200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你會關心家人的得救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/>
              <a:ea typeface="KaiTi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我的姐姐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/>
              <a:ea typeface="KaiTi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我的哥哥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/>
              <a:ea typeface="KaiT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90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etchworth-baptist-church.org.uk/wp-content/uploads/2011/12/StephenEdith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2" t="9973" r="939" b="6445"/>
          <a:stretch/>
        </p:blipFill>
        <p:spPr bwMode="auto">
          <a:xfrm>
            <a:off x="2862798" y="76200"/>
            <a:ext cx="6466404" cy="4267200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4343400"/>
            <a:ext cx="12192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中國內地會宣教士（四川）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Rev. Stephen Knights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17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DC0AFC8-B41E-9697-139C-792E7E7CF90A}"/>
              </a:ext>
            </a:extLst>
          </p:cNvPr>
          <p:cNvSpPr txBox="1"/>
          <p:nvPr/>
        </p:nvSpPr>
        <p:spPr>
          <a:xfrm>
            <a:off x="0" y="2057400"/>
            <a:ext cx="1219200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200" b="1" i="0" u="none" strike="noStrike" kern="1200" cap="none" spc="0" normalizeH="0" baseline="0" noProof="0" dirty="0" err="1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DengXian" panose="02010600030101010101" pitchFamily="2" charset="-122"/>
                <a:ea typeface="KaiTi"/>
                <a:cs typeface="Times New Roman" panose="02020603050405020304" pitchFamily="18" charset="0"/>
              </a:rPr>
              <a:t>如何向親人分享福音</a:t>
            </a:r>
            <a:r>
              <a:rPr kumimoji="0" lang="zh-CN" altLang="en-US" sz="92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DengXian" panose="02010600030101010101" pitchFamily="2" charset="-122"/>
                <a:ea typeface="KaiTi"/>
                <a:cs typeface="Times New Roman" panose="02020603050405020304" pitchFamily="18" charset="0"/>
              </a:rPr>
              <a:t>？</a:t>
            </a:r>
            <a:endParaRPr kumimoji="0" lang="en-US" sz="9200" b="0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Arial" charset="0"/>
              <a:ea typeface="KaiT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268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E6A08C-1794-5922-05E6-2FD41AEDE320}"/>
              </a:ext>
            </a:extLst>
          </p:cNvPr>
          <p:cNvSpPr txBox="1"/>
          <p:nvPr/>
        </p:nvSpPr>
        <p:spPr>
          <a:xfrm>
            <a:off x="0" y="2050058"/>
            <a:ext cx="12192000" cy="15790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9600" b="1" i="0" u="none" strike="noStrike" kern="1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見證與禱告作爲準備</a:t>
            </a:r>
            <a:endParaRPr kumimoji="0" lang="en-US" sz="9600" b="0" i="0" u="none" strike="noStrike" kern="1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387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E6A08C-1794-5922-05E6-2FD41AEDE320}"/>
              </a:ext>
            </a:extLst>
          </p:cNvPr>
          <p:cNvSpPr txBox="1"/>
          <p:nvPr/>
        </p:nvSpPr>
        <p:spPr>
          <a:xfrm>
            <a:off x="0" y="1447800"/>
            <a:ext cx="12192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9600" b="1" i="0" u="none" strike="noStrike" kern="1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好</a:t>
            </a:r>
            <a:r>
              <a:rPr kumimoji="0" lang="zh-CN" altLang="en-US" sz="9600" b="1" i="0" u="none" strike="noStrike" kern="1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的生命</a:t>
            </a:r>
            <a:r>
              <a:rPr kumimoji="0" lang="zh-TW" altLang="en-US" sz="9600" b="1" i="0" u="none" strike="noStrike" kern="1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見證</a:t>
            </a:r>
            <a:r>
              <a:rPr kumimoji="0" lang="zh-CN" altLang="en-US" sz="9600" b="1" i="0" u="none" strike="noStrike" kern="1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很</a:t>
            </a:r>
            <a:r>
              <a:rPr kumimoji="0" lang="zh-TW" altLang="en-US" sz="9600" b="1" i="0" u="none" strike="noStrike" kern="1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重要</a:t>
            </a:r>
            <a:r>
              <a:rPr kumimoji="0" lang="en-US" altLang="zh-TW" sz="9600" b="1" i="0" u="none" strike="noStrike" kern="1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但</a:t>
            </a:r>
            <a:r>
              <a:rPr kumimoji="0" lang="zh-TW" altLang="en-US" sz="96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還須口傳</a:t>
            </a:r>
            <a:endParaRPr kumimoji="0" lang="en-US" sz="9600" b="0" i="0" u="none" strike="noStrike" kern="1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96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E6A08C-1794-5922-05E6-2FD41AEDE320}"/>
              </a:ext>
            </a:extLst>
          </p:cNvPr>
          <p:cNvSpPr txBox="1"/>
          <p:nvPr/>
        </p:nvSpPr>
        <p:spPr>
          <a:xfrm>
            <a:off x="0" y="2202458"/>
            <a:ext cx="12192000" cy="15790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9600" b="1" i="0" u="none" strike="noStrike" kern="1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必須把握所有的機會</a:t>
            </a:r>
            <a:endParaRPr kumimoji="0" lang="en-US" sz="9600" b="0" i="0" u="none" strike="noStrike" kern="1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5309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BBA3EF8-68A9-4C43-A477-4E704A066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2097505"/>
            <a:ext cx="6250066" cy="4343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A14BFD-6A37-FE7A-BF9A-CA00E02CACF5}"/>
              </a:ext>
            </a:extLst>
          </p:cNvPr>
          <p:cNvSpPr txBox="1"/>
          <p:nvPr/>
        </p:nvSpPr>
        <p:spPr>
          <a:xfrm>
            <a:off x="0" y="304800"/>
            <a:ext cx="12115800" cy="148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姊妹回國探親</a:t>
            </a:r>
            <a:endParaRPr kumimoji="0" lang="en-US" sz="9600" b="1" i="0" u="none" strike="noStrike" kern="1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/>
              <a:ea typeface="KaiTi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F26A43-3A69-53AF-2DFB-28BAE5A9D5E5}"/>
              </a:ext>
            </a:extLst>
          </p:cNvPr>
          <p:cNvSpPr txBox="1"/>
          <p:nvPr/>
        </p:nvSpPr>
        <p:spPr>
          <a:xfrm>
            <a:off x="8499107" y="3352800"/>
            <a:ext cx="3581400" cy="2289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KaiTi"/>
                <a:cs typeface="Arial" panose="020B0604020202020204" pitchFamily="34" charset="0"/>
              </a:rPr>
              <a:t>“</a:t>
            </a:r>
            <a:r>
              <a:rPr kumimoji="0" lang="zh-CN" altLang="en-US" sz="72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/>
                <a:ea typeface="KaiTi"/>
                <a:cs typeface="Times New Roman" panose="02020603050405020304" pitchFamily="18" charset="0"/>
              </a:rPr>
              <a:t>三福</a:t>
            </a:r>
            <a:r>
              <a:rPr kumimoji="0" lang="en-US" altLang="zh-CN" sz="72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KaiTi"/>
                <a:cs typeface="Arial" panose="020B0604020202020204" pitchFamily="34" charset="0"/>
              </a:rPr>
              <a:t>”</a:t>
            </a: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KaiTi"/>
                <a:cs typeface="Arial" panose="020B0604020202020204" pitchFamily="34" charset="0"/>
              </a:rPr>
              <a:t>分享</a:t>
            </a:r>
            <a:endParaRPr kumimoji="0" lang="en-US" altLang="zh-CN" sz="7200" b="1" i="0" u="none" strike="noStrike" kern="1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KaiT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60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E6A08C-1794-5922-05E6-2FD41AEDE320}"/>
              </a:ext>
            </a:extLst>
          </p:cNvPr>
          <p:cNvSpPr txBox="1"/>
          <p:nvPr/>
        </p:nvSpPr>
        <p:spPr>
          <a:xfrm>
            <a:off x="0" y="2340598"/>
            <a:ext cx="12192000" cy="1393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400" b="1" i="0" u="none" strike="noStrike" kern="1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與其他弟兄姊妹彼此合作</a:t>
            </a:r>
            <a:endParaRPr kumimoji="0" lang="en-US" sz="8400" b="0" i="0" u="none" strike="noStrike" kern="1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497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905000"/>
            <a:ext cx="12039600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你為家人得救著急嗎？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panose="020B0604020202020204" pitchFamily="34" charset="0"/>
              </a:rPr>
              <a:t>徒</a:t>
            </a:r>
            <a:r>
              <a:rPr kumimoji="0" lang="en-US" altLang="zh-CN" sz="9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panose="020B0604020202020204" pitchFamily="34" charset="0"/>
              </a:rPr>
              <a:t>10:1-43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4422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905000"/>
            <a:ext cx="1203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你為家人得救著急嗎？</a:t>
            </a:r>
            <a:endParaRPr kumimoji="0" lang="en-US" altLang="zh-CN" sz="96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6794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44C6A0-1597-E925-9B86-6B0FDFCFF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" y="-3612"/>
            <a:ext cx="12188952" cy="686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41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52400" y="0"/>
            <a:ext cx="117348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1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2EEE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在凱撒利亞有一個人，名叫哥尼流，是意大利營的百夫長。 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2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他是個虔誠人，他和全家都敬畏神，多多賙濟百姓，常常禱告神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。</a:t>
            </a:r>
            <a:endParaRPr kumimoji="0" lang="en-US" altLang="zh-CN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3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有一天，約在申初，他在异象中明明看見神的一個使者進去，到他那裏，說：哥尼流。 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52400" y="19883"/>
            <a:ext cx="118872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4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哥尼流定睛看他，驚怕說：主啊，甚麽事呢？天使說：你的禱告和你的賙濟達到神面前，已蒙記念了。</a:t>
            </a:r>
            <a:endParaRPr kumimoji="0" lang="en-US" altLang="zh-CN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5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charset="0"/>
              </a:rPr>
              <a:t>現在你當打發人往約帕去，請那稱呼彼得的西門來。 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709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9C637A5-8DF5-CC60-7101-432E66E69EC7}"/>
              </a:ext>
            </a:extLst>
          </p:cNvPr>
          <p:cNvSpPr txBox="1"/>
          <p:nvPr/>
        </p:nvSpPr>
        <p:spPr>
          <a:xfrm>
            <a:off x="0" y="1906250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/>
                <a:cs typeface="Times New Roman" panose="02020603050405020304" pitchFamily="18" charset="0"/>
              </a:rPr>
              <a:t>彼得看見異象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Calibri"/>
              <a:ea typeface="KaiT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503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692B4EE-747E-ADD1-94E4-B95D5A506EE6}"/>
              </a:ext>
            </a:extLst>
          </p:cNvPr>
          <p:cNvSpPr txBox="1"/>
          <p:nvPr/>
        </p:nvSpPr>
        <p:spPr>
          <a:xfrm>
            <a:off x="0" y="990600"/>
            <a:ext cx="121920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/>
                <a:cs typeface="Times New Roman" panose="02020603050405020304" pitchFamily="18" charset="0"/>
              </a:rPr>
              <a:t>徒</a:t>
            </a:r>
            <a:r>
              <a:rPr kumimoji="0" lang="en-US" sz="80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/>
                <a:cs typeface="Times New Roman" panose="02020603050405020304" pitchFamily="18" charset="0"/>
              </a:rPr>
              <a:t>10:15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/>
                <a:ea typeface="KaiTi"/>
                <a:cs typeface="SimSun" panose="02010600030101010101" pitchFamily="2" charset="-122"/>
              </a:rPr>
              <a:t>神所洁净的</a:t>
            </a:r>
            <a:endParaRPr kumimoji="0" lang="en-US" altLang="zh-CN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/>
              <a:ea typeface="KaiTi"/>
              <a:cs typeface="SimSun" panose="02010600030101010101" pitchFamily="2" charset="-12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iTi"/>
                <a:ea typeface="KaiTi"/>
                <a:cs typeface="SimSun" panose="02010600030101010101" pitchFamily="2" charset="-122"/>
              </a:rPr>
              <a:t>你不可当作俗物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iTi"/>
              <a:ea typeface="KaiT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072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9C637A5-8DF5-CC60-7101-432E66E69EC7}"/>
              </a:ext>
            </a:extLst>
          </p:cNvPr>
          <p:cNvSpPr txBox="1"/>
          <p:nvPr/>
        </p:nvSpPr>
        <p:spPr>
          <a:xfrm>
            <a:off x="0" y="1906250"/>
            <a:ext cx="1219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1" i="0" u="none" strike="noStrike" kern="1200" cap="none" spc="0" normalizeH="0" baseline="0" noProof="0" dirty="0" err="1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/>
                <a:ea typeface="KaiTi"/>
                <a:cs typeface="Times New Roman" panose="02020603050405020304" pitchFamily="18" charset="0"/>
              </a:rPr>
              <a:t>哥尼流邀請親友來聽道</a:t>
            </a:r>
            <a:endParaRPr kumimoji="0" lang="en-US" sz="9000" b="0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Calibri"/>
              <a:ea typeface="KaiT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406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0"/>
            <a:ext cx="120396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24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2EEE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…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他們進入凱撒利亞，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哥尼流已經請了他的親屬密友等候他們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。 </a:t>
            </a:r>
            <a:endParaRPr kumimoji="0" lang="en-US" altLang="zh-CN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25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彼得一進去，哥尼流就迎接他，俯伏在他脚前拜他。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26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彼得拉他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，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說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：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你起來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，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我也是人</a:t>
            </a: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。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27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彼得和他說著話進去，</a:t>
            </a:r>
            <a:endParaRPr kumimoji="0" lang="en-US" altLang="zh-CN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 panose="02010609060101010101" pitchFamily="49" charset="-122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  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見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有好些人在那裏聚集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Arial" charset="0"/>
              </a:rPr>
              <a:t>…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9CC0E36-EFC7-982B-12C3-80027C2110E2}"/>
              </a:ext>
            </a:extLst>
          </p:cNvPr>
          <p:cNvSpPr/>
          <p:nvPr/>
        </p:nvSpPr>
        <p:spPr>
          <a:xfrm>
            <a:off x="3124200" y="990600"/>
            <a:ext cx="3124200" cy="8382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122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6">
      <a:majorFont>
        <a:latin typeface="Calibri"/>
        <a:ea typeface="KaiTi"/>
        <a:cs typeface=""/>
      </a:majorFont>
      <a:minorFont>
        <a:latin typeface="Calibri"/>
        <a:ea typeface="KaiT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844</Words>
  <Application>Microsoft Office PowerPoint</Application>
  <PresentationFormat>宽屏</PresentationFormat>
  <Paragraphs>79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31</vt:i4>
      </vt:variant>
    </vt:vector>
  </HeadingPairs>
  <TitlesOfParts>
    <vt:vector size="41" baseType="lpstr">
      <vt:lpstr>DFKai-SB</vt:lpstr>
      <vt:lpstr>KaiTi</vt:lpstr>
      <vt:lpstr>新細明體</vt:lpstr>
      <vt:lpstr>DengXian</vt:lpstr>
      <vt:lpstr>SimSun</vt:lpstr>
      <vt:lpstr>Arial</vt:lpstr>
      <vt:lpstr>Calibri</vt:lpstr>
      <vt:lpstr>Times New Roman</vt:lpstr>
      <vt:lpstr>13_Office Theme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Ping</dc:creator>
  <cp:lastModifiedBy>Administrator</cp:lastModifiedBy>
  <cp:revision>242</cp:revision>
  <dcterms:created xsi:type="dcterms:W3CDTF">2021-09-19T01:50:37Z</dcterms:created>
  <dcterms:modified xsi:type="dcterms:W3CDTF">2024-04-14T22:20:26Z</dcterms:modified>
</cp:coreProperties>
</file>