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0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71" r:id="rId12"/>
    <p:sldId id="273" r:id="rId13"/>
    <p:sldId id="274" r:id="rId14"/>
    <p:sldId id="275" r:id="rId15"/>
    <p:sldId id="266" r:id="rId16"/>
    <p:sldId id="267" r:id="rId17"/>
    <p:sldId id="268" r:id="rId18"/>
    <p:sldId id="269" r:id="rId19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6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B011-F202-4D21-9FFE-D09664423503}" type="datetimeFigureOut">
              <a:rPr lang="zh-CN" altLang="en-US" smtClean="0"/>
              <a:t>2024/5/12/Sun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F6F-6CDA-4CA5-97D6-720A78ED83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289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B011-F202-4D21-9FFE-D09664423503}" type="datetimeFigureOut">
              <a:rPr lang="zh-CN" altLang="en-US" smtClean="0"/>
              <a:t>2024/5/12/Sun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F6F-6CDA-4CA5-97D6-720A78ED83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7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B011-F202-4D21-9FFE-D09664423503}" type="datetimeFigureOut">
              <a:rPr lang="zh-CN" altLang="en-US" smtClean="0"/>
              <a:t>2024/5/12/Sun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F6F-6CDA-4CA5-97D6-720A78ED83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117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87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12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67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57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59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50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60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3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B011-F202-4D21-9FFE-D09664423503}" type="datetimeFigureOut">
              <a:rPr lang="zh-CN" altLang="en-US" smtClean="0"/>
              <a:t>2024/5/12/Sun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F6F-6CDA-4CA5-97D6-720A78ED83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094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77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6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B011-F202-4D21-9FFE-D09664423503}" type="datetimeFigureOut">
              <a:rPr lang="zh-CN" altLang="en-US" smtClean="0"/>
              <a:t>2024/5/12/Sun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F6F-6CDA-4CA5-97D6-720A78ED83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93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B011-F202-4D21-9FFE-D09664423503}" type="datetimeFigureOut">
              <a:rPr lang="zh-CN" altLang="en-US" smtClean="0"/>
              <a:t>2024/5/12/Sun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F6F-6CDA-4CA5-97D6-720A78ED83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01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B011-F202-4D21-9FFE-D09664423503}" type="datetimeFigureOut">
              <a:rPr lang="zh-CN" altLang="en-US" smtClean="0"/>
              <a:t>2024/5/12/Sun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F6F-6CDA-4CA5-97D6-720A78ED83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16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B011-F202-4D21-9FFE-D09664423503}" type="datetimeFigureOut">
              <a:rPr lang="zh-CN" altLang="en-US" smtClean="0"/>
              <a:t>2024/5/12/Sun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F6F-6CDA-4CA5-97D6-720A78ED83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99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B011-F202-4D21-9FFE-D09664423503}" type="datetimeFigureOut">
              <a:rPr lang="zh-CN" altLang="en-US" smtClean="0"/>
              <a:t>2024/5/12/Sun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F6F-6CDA-4CA5-97D6-720A78ED83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28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B011-F202-4D21-9FFE-D09664423503}" type="datetimeFigureOut">
              <a:rPr lang="zh-CN" altLang="en-US" smtClean="0"/>
              <a:t>2024/5/12/Sun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F6F-6CDA-4CA5-97D6-720A78ED83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487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B011-F202-4D21-9FFE-D09664423503}" type="datetimeFigureOut">
              <a:rPr lang="zh-CN" altLang="en-US" smtClean="0"/>
              <a:t>2024/5/12/Sun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FF6F-6CDA-4CA5-97D6-720A78ED83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23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B011-F202-4D21-9FFE-D09664423503}" type="datetimeFigureOut">
              <a:rPr lang="zh-CN" altLang="en-US" smtClean="0"/>
              <a:t>2024/5/12/Sun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3FF6F-6CDA-4CA5-97D6-720A78ED83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979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4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800" y="58781"/>
            <a:ext cx="10886892" cy="6799219"/>
          </a:xfrm>
          <a:custGeom>
            <a:avLst/>
            <a:gdLst/>
            <a:ahLst/>
            <a:cxnLst/>
            <a:rect l="l" t="t" r="r" b="b"/>
            <a:pathLst>
              <a:path w="16330338" h="10198829">
                <a:moveTo>
                  <a:pt x="0" y="0"/>
                </a:moveTo>
                <a:lnTo>
                  <a:pt x="16330338" y="0"/>
                </a:lnTo>
                <a:lnTo>
                  <a:pt x="16330338" y="10198829"/>
                </a:lnTo>
                <a:lnTo>
                  <a:pt x="0" y="101988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714" b="-371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490643" y="712995"/>
            <a:ext cx="8118976" cy="2398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1201"/>
              </a:lnSpc>
            </a:pPr>
            <a:r>
              <a:rPr lang="en-US" sz="8000" spc="3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傳承</a:t>
            </a:r>
          </a:p>
          <a:p>
            <a:pPr algn="ctr" defTabSz="609630">
              <a:lnSpc>
                <a:spcPts val="7467"/>
              </a:lnSpc>
              <a:spcBef>
                <a:spcPct val="0"/>
              </a:spcBef>
            </a:pPr>
            <a:r>
              <a:rPr lang="en-US" sz="5334" b="1">
                <a:solidFill>
                  <a:srgbClr val="000000"/>
                </a:solidFill>
                <a:latin typeface="Bahnschrift Light" panose="020B0502040204020203" pitchFamily="34" charset="0"/>
                <a:ea typeface="ABeeZee"/>
              </a:rPr>
              <a:t>2024</a:t>
            </a:r>
            <a:r>
              <a:rPr lang="en-US" sz="5334">
                <a:solidFill>
                  <a:srgbClr val="000000"/>
                </a:solidFill>
                <a:latin typeface="ABeeZee"/>
                <a:ea typeface="ABeeZee"/>
              </a:rPr>
              <a:t> </a:t>
            </a:r>
            <a:r>
              <a:rPr lang="en-US" sz="5334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母親節信息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572000" y="3973721"/>
            <a:ext cx="4267200" cy="1295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</a:pPr>
            <a:r>
              <a:rPr lang="en-US" sz="360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使徒行傳 16:1-2</a:t>
            </a:r>
          </a:p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360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提摩太後書1:5</a:t>
            </a:r>
          </a:p>
        </p:txBody>
      </p:sp>
    </p:spTree>
    <p:extLst>
      <p:ext uri="{BB962C8B-B14F-4D97-AF65-F5344CB8AC3E}">
        <p14:creationId xmlns:p14="http://schemas.microsoft.com/office/powerpoint/2010/main" val="104887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2202376" y="994630"/>
            <a:ext cx="7787249" cy="929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802"/>
              </a:lnSpc>
            </a:pPr>
            <a:r>
              <a:rPr lang="en-US" sz="5866" u="sng" spc="20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得救的智慧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314375" y="3441121"/>
            <a:ext cx="7787249" cy="1144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9707"/>
              </a:lnSpc>
              <a:spcBef>
                <a:spcPct val="0"/>
              </a:spcBef>
            </a:pPr>
            <a:r>
              <a:rPr lang="en-US" sz="6934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安慰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231838" y="2136911"/>
            <a:ext cx="4061481" cy="1144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9707"/>
              </a:lnSpc>
              <a:spcBef>
                <a:spcPct val="0"/>
              </a:spcBef>
            </a:pPr>
            <a:r>
              <a:rPr lang="en-US" sz="6934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無偽之信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14375" y="4660321"/>
            <a:ext cx="7787249" cy="1144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9707"/>
              </a:lnSpc>
              <a:spcBef>
                <a:spcPct val="0"/>
              </a:spcBef>
            </a:pPr>
            <a:r>
              <a:rPr lang="en-US" sz="6934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憐恤</a:t>
            </a:r>
          </a:p>
        </p:txBody>
      </p:sp>
    </p:spTree>
    <p:extLst>
      <p:ext uri="{BB962C8B-B14F-4D97-AF65-F5344CB8AC3E}">
        <p14:creationId xmlns:p14="http://schemas.microsoft.com/office/powerpoint/2010/main" val="273854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50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2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6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1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4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0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8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0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4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43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8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11</Words>
  <Application>Microsoft Office PowerPoint</Application>
  <PresentationFormat>宽屏</PresentationFormat>
  <Paragraphs>8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ABeeZee</vt:lpstr>
      <vt:lpstr>等线</vt:lpstr>
      <vt:lpstr>等线 Light</vt:lpstr>
      <vt:lpstr>微软雅黑</vt:lpstr>
      <vt:lpstr>Arial</vt:lpstr>
      <vt:lpstr>Bahnschrift Light</vt:lpstr>
      <vt:lpstr>Calibri</vt:lpstr>
      <vt:lpstr>Office 主题​​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2024-05-12T00:57:07Z</dcterms:created>
  <dcterms:modified xsi:type="dcterms:W3CDTF">2024-05-12T22:51:38Z</dcterms:modified>
</cp:coreProperties>
</file>