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8288000" cy="10287000"/>
  <p:notesSz cx="6858000" cy="9144000"/>
  <p:embeddedFontLst>
    <p:embeddedFont>
      <p:font typeface="ABeeZee" panose="02010600030101010101" charset="0"/>
      <p:regular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TAN Pearl" panose="02010600030101010101" charset="0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Antic" panose="02010600030101010101" charset="0"/>
      <p:regular r:id="rId31"/>
    </p:embeddedFont>
    <p:embeddedFont>
      <p:font typeface="Microsoft JhengHei Light" panose="020B0304030504040204" pitchFamily="34" charset="-120"/>
      <p:regular r:id="rId32"/>
    </p:embeddedFont>
    <p:embeddedFont>
      <p:font typeface="Microsoft JhengHei" panose="020B0604030504040204" pitchFamily="34" charset="-12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8" autoAdjust="0"/>
    <p:restoredTop sz="94622" autoAdjust="0"/>
  </p:normalViewPr>
  <p:slideViewPr>
    <p:cSldViewPr>
      <p:cViewPr varScale="1">
        <p:scale>
          <a:sx n="45" d="100"/>
          <a:sy n="45" d="100"/>
        </p:scale>
        <p:origin x="78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55A78-48F5-4DAA-8A27-ED23DE94D4BE}" type="datetimeFigureOut">
              <a:rPr lang="zh-CN" altLang="en-US" smtClean="0"/>
              <a:t>2024/5/18/Sat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2EB55-A6FC-49CB-8F0A-83B81465DD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3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2EB55-A6FC-49CB-8F0A-83B81465DD2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11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536596" y="3551823"/>
            <a:ext cx="15393235" cy="2782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人生短暫、喜樂而活</a:t>
            </a:r>
          </a:p>
          <a:p>
            <a:pPr algn="ctr">
              <a:lnSpc>
                <a:spcPts val="9576"/>
              </a:lnSpc>
            </a:pPr>
            <a:r>
              <a:rPr lang="en-US" sz="7200" spc="-410">
                <a:solidFill>
                  <a:srgbClr val="494949"/>
                </a:solidFill>
                <a:latin typeface="Antic"/>
                <a:ea typeface="Antic"/>
              </a:rPr>
              <a:t>LIFE IS SHORT，BE GLAD ALL YOUR DAYS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303563" y="7189949"/>
            <a:ext cx="11680874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8"/>
              </a:lnSpc>
            </a:pPr>
            <a:r>
              <a:rPr lang="en-US" sz="5600" spc="-319">
                <a:solidFill>
                  <a:srgbClr val="4949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詩篇</a:t>
            </a:r>
            <a:r>
              <a:rPr lang="en-US" sz="5600" spc="-319">
                <a:solidFill>
                  <a:srgbClr val="494949"/>
                </a:solidFill>
                <a:latin typeface="ABeeZee"/>
                <a:ea typeface="ABeeZee"/>
              </a:rPr>
              <a:t> 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6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祈求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455552" y="3030360"/>
            <a:ext cx="13839105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3"/>
              </a:lnSpc>
            </a:pPr>
            <a:r>
              <a:rPr lang="en-US" sz="879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智慧始於反省</a:t>
            </a:r>
          </a:p>
          <a:p>
            <a:pPr algn="ctr">
              <a:lnSpc>
                <a:spcPts val="11703"/>
              </a:lnSpc>
            </a:pPr>
            <a:r>
              <a:rPr lang="en-US" sz="8799" spc="-501">
                <a:solidFill>
                  <a:srgbClr val="494949"/>
                </a:solidFill>
                <a:latin typeface="Antic"/>
              </a:rPr>
              <a:t>WISDOM STARTS WITH </a:t>
            </a:r>
          </a:p>
          <a:p>
            <a:pPr algn="ctr">
              <a:lnSpc>
                <a:spcPts val="11703"/>
              </a:lnSpc>
            </a:pPr>
            <a:r>
              <a:rPr lang="en-US" sz="8799" spc="-501">
                <a:solidFill>
                  <a:srgbClr val="494949"/>
                </a:solidFill>
                <a:latin typeface="Antic"/>
              </a:rPr>
              <a:t>SELF-REFLECTION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594107" y="3475623"/>
            <a:ext cx="12390330" cy="312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受苦多少 喜樂也多少</a:t>
            </a:r>
          </a:p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患難多久 慈愛也多久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23273" y="3580398"/>
            <a:ext cx="14706557" cy="2718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8000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一聲嘆息 OR 充滿喜樂</a:t>
            </a:r>
          </a:p>
          <a:p>
            <a:pPr algn="ctr">
              <a:lnSpc>
                <a:spcPts val="10640"/>
              </a:lnSpc>
            </a:pPr>
            <a:r>
              <a:rPr lang="en-US" sz="8000" spc="-456">
                <a:solidFill>
                  <a:srgbClr val="494949"/>
                </a:solidFill>
                <a:latin typeface="Antic"/>
              </a:rPr>
              <a:t>WITH A MOAN OR FULL OF GLAD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312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過去的不完美可以</a:t>
            </a:r>
          </a:p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造就完美的結局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707287" y="2785061"/>
            <a:ext cx="14873426" cy="4655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人生無常</a:t>
            </a:r>
          </a:p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就是正常</a:t>
            </a:r>
          </a:p>
          <a:p>
            <a:pPr algn="ctr">
              <a:lnSpc>
                <a:spcPts val="12115"/>
              </a:lnSpc>
            </a:pPr>
            <a:r>
              <a:rPr lang="en-US" sz="9109" spc="-519">
                <a:solidFill>
                  <a:srgbClr val="494949"/>
                </a:solidFill>
                <a:latin typeface="Antic"/>
              </a:rPr>
              <a:t>IMPERMANENCE IS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76400" y="3475623"/>
            <a:ext cx="15324622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 smtClean="0">
                <a:solidFill>
                  <a:srgbClr val="494949"/>
                </a:solidFill>
                <a:latin typeface="TAN Pearl"/>
                <a:ea typeface="TAN Pearl"/>
              </a:rPr>
              <a:t>敬畏</a:t>
            </a:r>
            <a:r>
              <a:rPr lang="en-US" altLang="zh-CN" sz="9109">
                <a:solidFill>
                  <a:srgbClr val="494949"/>
                </a:solidFill>
                <a:latin typeface="TAN Pearl"/>
                <a:ea typeface="TAN Pearl"/>
              </a:rPr>
              <a:t>　</a:t>
            </a:r>
            <a:r>
              <a:rPr lang="en-US" sz="9109" smtClean="0">
                <a:solidFill>
                  <a:srgbClr val="494949"/>
                </a:solidFill>
                <a:latin typeface="TAN Pearl"/>
                <a:ea typeface="TAN Pearl"/>
              </a:rPr>
              <a:t>神的權柄 </a:t>
            </a:r>
            <a:r>
              <a:rPr lang="en-US" sz="9109">
                <a:solidFill>
                  <a:srgbClr val="494949"/>
                </a:solidFill>
                <a:latin typeface="TAN Pearl"/>
                <a:ea typeface="TAN Pearl"/>
              </a:rPr>
              <a:t>- 謙卑度日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00200" y="2488470"/>
            <a:ext cx="15558231" cy="3103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 smtClean="0">
                <a:solidFill>
                  <a:srgbClr val="494949"/>
                </a:solidFill>
                <a:latin typeface="TAN Pearl"/>
                <a:ea typeface="TAN Pearl"/>
              </a:rPr>
              <a:t>敬畏</a:t>
            </a:r>
            <a:r>
              <a:rPr lang="en-US" altLang="zh-CN" sz="9109">
                <a:solidFill>
                  <a:srgbClr val="494949"/>
                </a:solidFill>
                <a:latin typeface="TAN Pearl"/>
                <a:ea typeface="TAN Pearl"/>
              </a:rPr>
              <a:t>　</a:t>
            </a:r>
            <a:r>
              <a:rPr lang="en-US" sz="9109" smtClean="0">
                <a:solidFill>
                  <a:srgbClr val="494949"/>
                </a:solidFill>
                <a:latin typeface="TAN Pearl"/>
                <a:ea typeface="TAN Pearl"/>
              </a:rPr>
              <a:t>神的權柄 </a:t>
            </a:r>
            <a:r>
              <a:rPr lang="en-US" sz="9109">
                <a:solidFill>
                  <a:srgbClr val="494949"/>
                </a:solidFill>
                <a:latin typeface="TAN Pearl"/>
                <a:ea typeface="TAN Pearl"/>
              </a:rPr>
              <a:t>- 謙卑度日</a:t>
            </a:r>
          </a:p>
          <a:p>
            <a:pPr algn="ctr">
              <a:lnSpc>
                <a:spcPts val="12115"/>
              </a:lnSpc>
            </a:pPr>
            <a:r>
              <a:rPr lang="en-US" sz="9109" smtClean="0">
                <a:solidFill>
                  <a:srgbClr val="494949"/>
                </a:solidFill>
                <a:latin typeface="TAN Pearl"/>
                <a:ea typeface="TAN Pearl"/>
              </a:rPr>
              <a:t>數算自己的日子 - 反省改變</a:t>
            </a:r>
            <a:endParaRPr lang="en-US" sz="9109" spc="-519">
              <a:solidFill>
                <a:srgbClr val="494949"/>
              </a:solidFill>
              <a:latin typeface="TAN Pearl"/>
              <a:ea typeface="TAN Pear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050859" y="1995364"/>
            <a:ext cx="14636941" cy="6193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latin typeface="TAN Pearl"/>
                <a:ea typeface="TAN Pearl"/>
              </a:rPr>
              <a:t>敬畏　神的權柄 - 謙卑度日</a:t>
            </a:r>
          </a:p>
          <a:p>
            <a:pPr algn="ctr">
              <a:lnSpc>
                <a:spcPts val="12115"/>
              </a:lnSpc>
            </a:pPr>
            <a:r>
              <a:rPr lang="en-US" sz="9109" smtClean="0">
                <a:solidFill>
                  <a:srgbClr val="494949"/>
                </a:solidFill>
                <a:latin typeface="TAN Pearl"/>
                <a:ea typeface="TAN Pearl"/>
              </a:rPr>
              <a:t>數算自己的日子 </a:t>
            </a:r>
            <a:r>
              <a:rPr lang="en-US" sz="9109">
                <a:solidFill>
                  <a:srgbClr val="494949"/>
                </a:solidFill>
                <a:latin typeface="TAN Pearl"/>
                <a:ea typeface="TAN Pearl"/>
              </a:rPr>
              <a:t>- 反省改變</a:t>
            </a:r>
          </a:p>
          <a:p>
            <a:pPr algn="ctr">
              <a:lnSpc>
                <a:spcPts val="12115"/>
              </a:lnSpc>
            </a:pPr>
            <a:r>
              <a:rPr lang="en-US" sz="9109" smtClean="0">
                <a:solidFill>
                  <a:srgbClr val="494949"/>
                </a:solidFill>
                <a:latin typeface="TAN Pearl"/>
                <a:ea typeface="TAN Pearl"/>
              </a:rPr>
              <a:t>一生一世得慈愛 </a:t>
            </a:r>
            <a:r>
              <a:rPr lang="en-US" sz="9109">
                <a:solidFill>
                  <a:srgbClr val="494949"/>
                </a:solidFill>
                <a:latin typeface="TAN Pearl"/>
                <a:ea typeface="TAN Pearl"/>
              </a:rPr>
              <a:t>- 歡呼喜樂</a:t>
            </a:r>
          </a:p>
          <a:p>
            <a:pPr algn="ctr">
              <a:lnSpc>
                <a:spcPts val="12115"/>
              </a:lnSpc>
            </a:pPr>
            <a:endParaRPr lang="en-US" sz="9109" spc="-519">
              <a:solidFill>
                <a:srgbClr val="494949"/>
              </a:solidFill>
              <a:latin typeface="TAN Pearl"/>
              <a:ea typeface="TAN Pear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534667" y="3543300"/>
            <a:ext cx="11680874" cy="363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未知</a:t>
            </a: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  </a:t>
            </a:r>
            <a:r>
              <a:rPr kumimoji="0" lang="zh-CN" altLang="en-US" sz="9600" b="0" i="0" u="none" strike="noStrike" kern="1200" cap="none" spc="0" normalizeH="0" baseline="0" noProof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焉知死</a:t>
            </a:r>
            <a:r>
              <a:rPr kumimoji="0" lang="en-US" sz="8000" b="0" i="0" u="none" strike="noStrike" kern="1200" cap="none" spc="-501" normalizeH="0" baseline="0" noProof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ntic"/>
                <a:ea typeface="+mn-ea"/>
                <a:cs typeface="+mn-cs"/>
              </a:rPr>
              <a:t> </a:t>
            </a:r>
            <a:endParaRPr kumimoji="0" lang="en-US" sz="8000" b="0" i="0" u="none" strike="noStrike" kern="1200" cap="none" spc="-501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nt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6000" b="0" i="0" u="none" strike="noStrike" kern="1200" cap="none" spc="-501" normalizeH="0" baseline="0" noProof="0" smtClean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1" i="0" u="none" strike="noStrike" kern="1200" cap="none" spc="-501" normalizeH="0" baseline="0" noProof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孔子</a:t>
            </a:r>
            <a:endParaRPr kumimoji="0" lang="en-US" sz="7200" b="1" i="0" u="none" strike="noStrike" kern="1200" cap="none" spc="-501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24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534667" y="2603787"/>
            <a:ext cx="11680874" cy="605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03"/>
              </a:lnSpc>
            </a:pPr>
            <a:r>
              <a:rPr lang="en-US" sz="8799">
                <a:solidFill>
                  <a:srgbClr val="4949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人生的注定</a:t>
            </a:r>
          </a:p>
          <a:p>
            <a:pPr algn="ctr">
              <a:lnSpc>
                <a:spcPts val="11703"/>
              </a:lnSpc>
            </a:pPr>
            <a:r>
              <a:rPr lang="en-US" sz="8799" spc="-501">
                <a:solidFill>
                  <a:srgbClr val="494949"/>
                </a:solidFill>
                <a:latin typeface="Antic"/>
              </a:rPr>
              <a:t>SOME PARTS OF LIFE </a:t>
            </a:r>
          </a:p>
          <a:p>
            <a:pPr algn="ctr">
              <a:lnSpc>
                <a:spcPts val="11703"/>
              </a:lnSpc>
            </a:pPr>
            <a:r>
              <a:rPr lang="en-US" sz="8799" spc="-501">
                <a:solidFill>
                  <a:srgbClr val="494949"/>
                </a:solidFill>
                <a:latin typeface="Antic"/>
              </a:rPr>
              <a:t>ARE DESTINED</a:t>
            </a:r>
          </a:p>
          <a:p>
            <a:pPr algn="ctr">
              <a:lnSpc>
                <a:spcPts val="12115"/>
              </a:lnSpc>
            </a:pPr>
            <a:endParaRPr lang="en-US" sz="8799" spc="-501">
              <a:solidFill>
                <a:srgbClr val="494949"/>
              </a:solidFill>
              <a:latin typeface="Ant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5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5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6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短暫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6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自找罪受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6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6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虛空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475623"/>
            <a:ext cx="11680874" cy="146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對人生的無知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303563" y="3208198"/>
            <a:ext cx="11680874" cy="146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15"/>
              </a:lnSpc>
            </a:pPr>
            <a:r>
              <a:rPr lang="en-US" sz="9109">
                <a:solidFill>
                  <a:srgbClr val="494949"/>
                </a:solidFill>
                <a:ea typeface="TAN Pearl"/>
              </a:rPr>
              <a:t>反省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471562" y="5775579"/>
            <a:ext cx="11680874" cy="1284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8000">
                <a:solidFill>
                  <a:srgbClr val="494949"/>
                </a:solidFill>
                <a:ea typeface="TAN Pearl"/>
              </a:rPr>
              <a:t>尋找存在的智慧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64</Words>
  <Application>Microsoft Office PowerPoint</Application>
  <PresentationFormat>自定义</PresentationFormat>
  <Paragraphs>35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ABeeZee</vt:lpstr>
      <vt:lpstr>Arial</vt:lpstr>
      <vt:lpstr>等线</vt:lpstr>
      <vt:lpstr>TAN Pearl</vt:lpstr>
      <vt:lpstr>微软雅黑</vt:lpstr>
      <vt:lpstr>Calibri</vt:lpstr>
      <vt:lpstr>Antic</vt:lpstr>
      <vt:lpstr>Microsoft JhengHei Light</vt:lpstr>
      <vt:lpstr>Microsoft JhengHei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人生短暫、勿留遺憾</dc:title>
  <cp:lastModifiedBy>Administrator</cp:lastModifiedBy>
  <cp:revision>7</cp:revision>
  <dcterms:created xsi:type="dcterms:W3CDTF">2006-08-16T00:00:00Z</dcterms:created>
  <dcterms:modified xsi:type="dcterms:W3CDTF">2024-05-19T04:20:01Z</dcterms:modified>
  <dc:identifier>DAGFZmDxeek</dc:identifier>
</cp:coreProperties>
</file>