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微软雅黑" panose="020B0503020204020204" pitchFamily="34" charset="-122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icrosoft JhengHei" panose="020B0604030504040204" pitchFamily="34" charset="-120"/>
      <p:regular r:id="rId17"/>
      <p:bold r:id="rId18"/>
    </p:embeddedFont>
    <p:embeddedFont>
      <p:font typeface="Garet Bold" panose="02010600030101010101" charset="0"/>
      <p:regular r:id="rId19"/>
    </p:embeddedFont>
    <p:embeddedFont>
      <p:font typeface="Roboto" panose="02010600030101010101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0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2738380"/>
            <a:ext cx="11680874" cy="310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32"/>
              </a:lnSpc>
            </a:pPr>
            <a:r>
              <a:rPr lang="en-US" sz="104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生命力的韌性</a:t>
            </a:r>
          </a:p>
          <a:p>
            <a:pPr algn="ctr">
              <a:lnSpc>
                <a:spcPts val="10374"/>
              </a:lnSpc>
            </a:pPr>
            <a:r>
              <a:rPr lang="en-US" sz="7200" spc="-444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DEVELOP YOUR RESILIENCE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4342" y="6960113"/>
            <a:ext cx="11680874" cy="75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800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使徒行傳</a:t>
            </a:r>
            <a:r>
              <a:rPr lang="en-US" sz="4800">
                <a:solidFill>
                  <a:srgbClr val="494949"/>
                </a:solidFill>
                <a:latin typeface="Roboto"/>
                <a:ea typeface="Roboto"/>
              </a:rPr>
              <a:t> </a:t>
            </a:r>
            <a:r>
              <a:rPr lang="en-US" sz="4800">
                <a:solidFill>
                  <a:srgbClr val="494949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Acts 14 </a:t>
            </a:r>
            <a:r>
              <a:rPr lang="en-US" sz="48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sz="4800">
                <a:solidFill>
                  <a:srgbClr val="494949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1-10，19-20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4152" y="183194"/>
            <a:ext cx="12238342" cy="10001226"/>
          </a:xfrm>
          <a:custGeom>
            <a:avLst/>
            <a:gdLst/>
            <a:ahLst/>
            <a:cxnLst/>
            <a:rect l="l" t="t" r="r" b="b"/>
            <a:pathLst>
              <a:path w="12238342" h="10001226">
                <a:moveTo>
                  <a:pt x="0" y="0"/>
                </a:moveTo>
                <a:lnTo>
                  <a:pt x="12238342" y="0"/>
                </a:lnTo>
                <a:lnTo>
                  <a:pt x="12238342" y="10001225"/>
                </a:lnTo>
                <a:lnTo>
                  <a:pt x="0" y="10001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29600" y="4000500"/>
            <a:ext cx="2895600" cy="1965567"/>
          </a:xfrm>
          <a:custGeom>
            <a:avLst/>
            <a:gdLst>
              <a:gd name="connisteX0" fmla="*/ 474345 w 2097405"/>
              <a:gd name="connsiteY0" fmla="*/ 118110 h 1330960"/>
              <a:gd name="connisteX1" fmla="*/ 556260 w 2097405"/>
              <a:gd name="connsiteY1" fmla="*/ 72390 h 1330960"/>
              <a:gd name="connisteX2" fmla="*/ 629285 w 2097405"/>
              <a:gd name="connsiteY2" fmla="*/ 45085 h 1330960"/>
              <a:gd name="connisteX3" fmla="*/ 711200 w 2097405"/>
              <a:gd name="connsiteY3" fmla="*/ 17780 h 1330960"/>
              <a:gd name="connisteX4" fmla="*/ 784225 w 2097405"/>
              <a:gd name="connsiteY4" fmla="*/ 8890 h 1330960"/>
              <a:gd name="connisteX5" fmla="*/ 857250 w 2097405"/>
              <a:gd name="connsiteY5" fmla="*/ 0 h 1330960"/>
              <a:gd name="connisteX6" fmla="*/ 948055 w 2097405"/>
              <a:gd name="connsiteY6" fmla="*/ 17780 h 1330960"/>
              <a:gd name="connisteX7" fmla="*/ 1021080 w 2097405"/>
              <a:gd name="connsiteY7" fmla="*/ 36195 h 1330960"/>
              <a:gd name="connisteX8" fmla="*/ 1094105 w 2097405"/>
              <a:gd name="connsiteY8" fmla="*/ 54610 h 1330960"/>
              <a:gd name="connisteX9" fmla="*/ 1167130 w 2097405"/>
              <a:gd name="connsiteY9" fmla="*/ 72390 h 1330960"/>
              <a:gd name="connisteX10" fmla="*/ 1231265 w 2097405"/>
              <a:gd name="connsiteY10" fmla="*/ 90805 h 1330960"/>
              <a:gd name="connisteX11" fmla="*/ 1303655 w 2097405"/>
              <a:gd name="connsiteY11" fmla="*/ 118110 h 1330960"/>
              <a:gd name="connisteX12" fmla="*/ 1367790 w 2097405"/>
              <a:gd name="connsiteY12" fmla="*/ 127635 h 1330960"/>
              <a:gd name="connisteX13" fmla="*/ 1431925 w 2097405"/>
              <a:gd name="connsiteY13" fmla="*/ 172720 h 1330960"/>
              <a:gd name="connisteX14" fmla="*/ 1513840 w 2097405"/>
              <a:gd name="connsiteY14" fmla="*/ 218440 h 1330960"/>
              <a:gd name="connisteX15" fmla="*/ 1595755 w 2097405"/>
              <a:gd name="connsiteY15" fmla="*/ 273050 h 1330960"/>
              <a:gd name="connisteX16" fmla="*/ 1659890 w 2097405"/>
              <a:gd name="connsiteY16" fmla="*/ 309880 h 1330960"/>
              <a:gd name="connisteX17" fmla="*/ 1732280 w 2097405"/>
              <a:gd name="connsiteY17" fmla="*/ 364490 h 1330960"/>
              <a:gd name="connisteX18" fmla="*/ 1796415 w 2097405"/>
              <a:gd name="connsiteY18" fmla="*/ 419100 h 1330960"/>
              <a:gd name="connisteX19" fmla="*/ 1860550 w 2097405"/>
              <a:gd name="connsiteY19" fmla="*/ 464820 h 1330960"/>
              <a:gd name="connisteX20" fmla="*/ 1924050 w 2097405"/>
              <a:gd name="connsiteY20" fmla="*/ 528955 h 1330960"/>
              <a:gd name="connisteX21" fmla="*/ 1988185 w 2097405"/>
              <a:gd name="connsiteY21" fmla="*/ 592455 h 1330960"/>
              <a:gd name="connisteX22" fmla="*/ 2033270 w 2097405"/>
              <a:gd name="connsiteY22" fmla="*/ 665480 h 1330960"/>
              <a:gd name="connisteX23" fmla="*/ 2078990 w 2097405"/>
              <a:gd name="connsiteY23" fmla="*/ 738505 h 1330960"/>
              <a:gd name="connisteX24" fmla="*/ 2097405 w 2097405"/>
              <a:gd name="connsiteY24" fmla="*/ 811530 h 1330960"/>
              <a:gd name="connisteX25" fmla="*/ 2097405 w 2097405"/>
              <a:gd name="connsiteY25" fmla="*/ 884555 h 1330960"/>
              <a:gd name="connisteX26" fmla="*/ 2078990 w 2097405"/>
              <a:gd name="connsiteY26" fmla="*/ 957580 h 1330960"/>
              <a:gd name="connisteX27" fmla="*/ 2024380 w 2097405"/>
              <a:gd name="connsiteY27" fmla="*/ 1039495 h 1330960"/>
              <a:gd name="connisteX28" fmla="*/ 1969770 w 2097405"/>
              <a:gd name="connsiteY28" fmla="*/ 1112520 h 1330960"/>
              <a:gd name="connisteX29" fmla="*/ 1896745 w 2097405"/>
              <a:gd name="connsiteY29" fmla="*/ 1185545 h 1330960"/>
              <a:gd name="connisteX30" fmla="*/ 1832610 w 2097405"/>
              <a:gd name="connsiteY30" fmla="*/ 1230630 h 1330960"/>
              <a:gd name="connisteX31" fmla="*/ 1760220 w 2097405"/>
              <a:gd name="connsiteY31" fmla="*/ 1257935 h 1330960"/>
              <a:gd name="connisteX32" fmla="*/ 1696085 w 2097405"/>
              <a:gd name="connsiteY32" fmla="*/ 1267460 h 1330960"/>
              <a:gd name="connisteX33" fmla="*/ 1631950 w 2097405"/>
              <a:gd name="connsiteY33" fmla="*/ 1285875 h 1330960"/>
              <a:gd name="connisteX34" fmla="*/ 1541145 w 2097405"/>
              <a:gd name="connsiteY34" fmla="*/ 1303655 h 1330960"/>
              <a:gd name="connisteX35" fmla="*/ 1459230 w 2097405"/>
              <a:gd name="connsiteY35" fmla="*/ 1313180 h 1330960"/>
              <a:gd name="connisteX36" fmla="*/ 1386205 w 2097405"/>
              <a:gd name="connsiteY36" fmla="*/ 1322070 h 1330960"/>
              <a:gd name="connisteX37" fmla="*/ 1303655 w 2097405"/>
              <a:gd name="connsiteY37" fmla="*/ 1330960 h 1330960"/>
              <a:gd name="connisteX38" fmla="*/ 1231265 w 2097405"/>
              <a:gd name="connsiteY38" fmla="*/ 1330960 h 1330960"/>
              <a:gd name="connisteX39" fmla="*/ 1158240 w 2097405"/>
              <a:gd name="connsiteY39" fmla="*/ 1330960 h 1330960"/>
              <a:gd name="connisteX40" fmla="*/ 1085215 w 2097405"/>
              <a:gd name="connsiteY40" fmla="*/ 1330960 h 1330960"/>
              <a:gd name="connisteX41" fmla="*/ 1021080 w 2097405"/>
              <a:gd name="connsiteY41" fmla="*/ 1330960 h 1330960"/>
              <a:gd name="connisteX42" fmla="*/ 948055 w 2097405"/>
              <a:gd name="connsiteY42" fmla="*/ 1330960 h 1330960"/>
              <a:gd name="connisteX43" fmla="*/ 875030 w 2097405"/>
              <a:gd name="connsiteY43" fmla="*/ 1330960 h 1330960"/>
              <a:gd name="connisteX44" fmla="*/ 793115 w 2097405"/>
              <a:gd name="connsiteY44" fmla="*/ 1322070 h 1330960"/>
              <a:gd name="connisteX45" fmla="*/ 720090 w 2097405"/>
              <a:gd name="connsiteY45" fmla="*/ 1313180 h 1330960"/>
              <a:gd name="connisteX46" fmla="*/ 647065 w 2097405"/>
              <a:gd name="connsiteY46" fmla="*/ 1303655 h 1330960"/>
              <a:gd name="connisteX47" fmla="*/ 574675 w 2097405"/>
              <a:gd name="connsiteY47" fmla="*/ 1294765 h 1330960"/>
              <a:gd name="connisteX48" fmla="*/ 510540 w 2097405"/>
              <a:gd name="connsiteY48" fmla="*/ 1267460 h 1330960"/>
              <a:gd name="connisteX49" fmla="*/ 428625 w 2097405"/>
              <a:gd name="connsiteY49" fmla="*/ 1240155 h 1330960"/>
              <a:gd name="connisteX50" fmla="*/ 355600 w 2097405"/>
              <a:gd name="connsiteY50" fmla="*/ 1230630 h 1330960"/>
              <a:gd name="connisteX51" fmla="*/ 291465 w 2097405"/>
              <a:gd name="connsiteY51" fmla="*/ 1203325 h 1330960"/>
              <a:gd name="connisteX52" fmla="*/ 218440 w 2097405"/>
              <a:gd name="connsiteY52" fmla="*/ 1167130 h 1330960"/>
              <a:gd name="connisteX53" fmla="*/ 146050 w 2097405"/>
              <a:gd name="connsiteY53" fmla="*/ 1121410 h 1330960"/>
              <a:gd name="connisteX54" fmla="*/ 100330 w 2097405"/>
              <a:gd name="connsiteY54" fmla="*/ 1057275 h 1330960"/>
              <a:gd name="connisteX55" fmla="*/ 63500 w 2097405"/>
              <a:gd name="connsiteY55" fmla="*/ 984885 h 1330960"/>
              <a:gd name="connisteX56" fmla="*/ 36195 w 2097405"/>
              <a:gd name="connsiteY56" fmla="*/ 911860 h 1330960"/>
              <a:gd name="connisteX57" fmla="*/ 17780 w 2097405"/>
              <a:gd name="connsiteY57" fmla="*/ 847725 h 1330960"/>
              <a:gd name="connisteX58" fmla="*/ 8890 w 2097405"/>
              <a:gd name="connsiteY58" fmla="*/ 774700 h 1330960"/>
              <a:gd name="connisteX59" fmla="*/ 0 w 2097405"/>
              <a:gd name="connsiteY59" fmla="*/ 683895 h 1330960"/>
              <a:gd name="connisteX60" fmla="*/ 0 w 2097405"/>
              <a:gd name="connsiteY60" fmla="*/ 619760 h 1330960"/>
              <a:gd name="connisteX61" fmla="*/ 0 w 2097405"/>
              <a:gd name="connsiteY61" fmla="*/ 546735 h 1330960"/>
              <a:gd name="connisteX62" fmla="*/ 0 w 2097405"/>
              <a:gd name="connsiteY62" fmla="*/ 473710 h 1330960"/>
              <a:gd name="connisteX63" fmla="*/ 17780 w 2097405"/>
              <a:gd name="connsiteY63" fmla="*/ 400685 h 1330960"/>
              <a:gd name="connisteX64" fmla="*/ 45720 w 2097405"/>
              <a:gd name="connsiteY64" fmla="*/ 328295 h 1330960"/>
              <a:gd name="connisteX65" fmla="*/ 90805 w 2097405"/>
              <a:gd name="connsiteY65" fmla="*/ 264160 h 1330960"/>
              <a:gd name="connisteX66" fmla="*/ 154940 w 2097405"/>
              <a:gd name="connsiteY66" fmla="*/ 218440 h 1330960"/>
              <a:gd name="connisteX67" fmla="*/ 227965 w 2097405"/>
              <a:gd name="connsiteY67" fmla="*/ 182245 h 1330960"/>
              <a:gd name="connisteX68" fmla="*/ 300990 w 2097405"/>
              <a:gd name="connsiteY68" fmla="*/ 154940 h 1330960"/>
              <a:gd name="connisteX69" fmla="*/ 374015 w 2097405"/>
              <a:gd name="connsiteY69" fmla="*/ 127635 h 1330960"/>
              <a:gd name="connisteX70" fmla="*/ 446405 w 2097405"/>
              <a:gd name="connsiteY70" fmla="*/ 118110 h 1330960"/>
              <a:gd name="connisteX71" fmla="*/ 474345 w 2097405"/>
              <a:gd name="connsiteY71" fmla="*/ 118110 h 13309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</a:cxnLst>
            <a:rect l="l" t="t" r="r" b="b"/>
            <a:pathLst>
              <a:path w="2097405" h="1330960">
                <a:moveTo>
                  <a:pt x="474345" y="118110"/>
                </a:moveTo>
                <a:lnTo>
                  <a:pt x="556260" y="72390"/>
                </a:lnTo>
                <a:lnTo>
                  <a:pt x="629285" y="45085"/>
                </a:lnTo>
                <a:lnTo>
                  <a:pt x="711200" y="17780"/>
                </a:lnTo>
                <a:lnTo>
                  <a:pt x="784225" y="8890"/>
                </a:lnTo>
                <a:lnTo>
                  <a:pt x="857250" y="0"/>
                </a:lnTo>
                <a:lnTo>
                  <a:pt x="948055" y="17780"/>
                </a:lnTo>
                <a:lnTo>
                  <a:pt x="1021080" y="36195"/>
                </a:lnTo>
                <a:lnTo>
                  <a:pt x="1094105" y="54610"/>
                </a:lnTo>
                <a:lnTo>
                  <a:pt x="1167130" y="72390"/>
                </a:lnTo>
                <a:lnTo>
                  <a:pt x="1231265" y="90805"/>
                </a:lnTo>
                <a:lnTo>
                  <a:pt x="1303655" y="118110"/>
                </a:lnTo>
                <a:lnTo>
                  <a:pt x="1367790" y="127635"/>
                </a:lnTo>
                <a:lnTo>
                  <a:pt x="1431925" y="172720"/>
                </a:lnTo>
                <a:lnTo>
                  <a:pt x="1513840" y="218440"/>
                </a:lnTo>
                <a:lnTo>
                  <a:pt x="1595755" y="273050"/>
                </a:lnTo>
                <a:lnTo>
                  <a:pt x="1659890" y="309880"/>
                </a:lnTo>
                <a:lnTo>
                  <a:pt x="1732280" y="364490"/>
                </a:lnTo>
                <a:lnTo>
                  <a:pt x="1796415" y="419100"/>
                </a:lnTo>
                <a:lnTo>
                  <a:pt x="1860550" y="464820"/>
                </a:lnTo>
                <a:lnTo>
                  <a:pt x="1924050" y="528955"/>
                </a:lnTo>
                <a:lnTo>
                  <a:pt x="1988185" y="592455"/>
                </a:lnTo>
                <a:lnTo>
                  <a:pt x="2033270" y="665480"/>
                </a:lnTo>
                <a:lnTo>
                  <a:pt x="2078990" y="738505"/>
                </a:lnTo>
                <a:lnTo>
                  <a:pt x="2097405" y="811530"/>
                </a:lnTo>
                <a:lnTo>
                  <a:pt x="2097405" y="884555"/>
                </a:lnTo>
                <a:lnTo>
                  <a:pt x="2078990" y="957580"/>
                </a:lnTo>
                <a:lnTo>
                  <a:pt x="2024380" y="1039495"/>
                </a:lnTo>
                <a:lnTo>
                  <a:pt x="1969770" y="1112520"/>
                </a:lnTo>
                <a:lnTo>
                  <a:pt x="1896745" y="1185545"/>
                </a:lnTo>
                <a:lnTo>
                  <a:pt x="1832610" y="1230630"/>
                </a:lnTo>
                <a:lnTo>
                  <a:pt x="1760220" y="1257935"/>
                </a:lnTo>
                <a:lnTo>
                  <a:pt x="1696085" y="1267460"/>
                </a:lnTo>
                <a:lnTo>
                  <a:pt x="1631950" y="1285875"/>
                </a:lnTo>
                <a:lnTo>
                  <a:pt x="1541145" y="1303655"/>
                </a:lnTo>
                <a:lnTo>
                  <a:pt x="1459230" y="1313180"/>
                </a:lnTo>
                <a:lnTo>
                  <a:pt x="1386205" y="1322070"/>
                </a:lnTo>
                <a:lnTo>
                  <a:pt x="1303655" y="1330960"/>
                </a:lnTo>
                <a:lnTo>
                  <a:pt x="1231265" y="1330960"/>
                </a:lnTo>
                <a:lnTo>
                  <a:pt x="1158240" y="1330960"/>
                </a:lnTo>
                <a:lnTo>
                  <a:pt x="1085215" y="1330960"/>
                </a:lnTo>
                <a:lnTo>
                  <a:pt x="1021080" y="1330960"/>
                </a:lnTo>
                <a:lnTo>
                  <a:pt x="948055" y="1330960"/>
                </a:lnTo>
                <a:lnTo>
                  <a:pt x="875030" y="1330960"/>
                </a:lnTo>
                <a:lnTo>
                  <a:pt x="793115" y="1322070"/>
                </a:lnTo>
                <a:lnTo>
                  <a:pt x="720090" y="1313180"/>
                </a:lnTo>
                <a:lnTo>
                  <a:pt x="647065" y="1303655"/>
                </a:lnTo>
                <a:lnTo>
                  <a:pt x="574675" y="1294765"/>
                </a:lnTo>
                <a:lnTo>
                  <a:pt x="510540" y="1267460"/>
                </a:lnTo>
                <a:lnTo>
                  <a:pt x="428625" y="1240155"/>
                </a:lnTo>
                <a:lnTo>
                  <a:pt x="355600" y="1230630"/>
                </a:lnTo>
                <a:lnTo>
                  <a:pt x="291465" y="1203325"/>
                </a:lnTo>
                <a:lnTo>
                  <a:pt x="218440" y="1167130"/>
                </a:lnTo>
                <a:lnTo>
                  <a:pt x="146050" y="1121410"/>
                </a:lnTo>
                <a:lnTo>
                  <a:pt x="100330" y="1057275"/>
                </a:lnTo>
                <a:lnTo>
                  <a:pt x="63500" y="984885"/>
                </a:lnTo>
                <a:lnTo>
                  <a:pt x="36195" y="911860"/>
                </a:lnTo>
                <a:lnTo>
                  <a:pt x="17780" y="847725"/>
                </a:lnTo>
                <a:lnTo>
                  <a:pt x="8890" y="774700"/>
                </a:lnTo>
                <a:lnTo>
                  <a:pt x="0" y="683895"/>
                </a:lnTo>
                <a:lnTo>
                  <a:pt x="0" y="619760"/>
                </a:lnTo>
                <a:lnTo>
                  <a:pt x="0" y="546735"/>
                </a:lnTo>
                <a:lnTo>
                  <a:pt x="0" y="473710"/>
                </a:lnTo>
                <a:lnTo>
                  <a:pt x="17780" y="400685"/>
                </a:lnTo>
                <a:lnTo>
                  <a:pt x="45720" y="328295"/>
                </a:lnTo>
                <a:lnTo>
                  <a:pt x="90805" y="264160"/>
                </a:lnTo>
                <a:lnTo>
                  <a:pt x="154940" y="218440"/>
                </a:lnTo>
                <a:lnTo>
                  <a:pt x="227965" y="182245"/>
                </a:lnTo>
                <a:lnTo>
                  <a:pt x="300990" y="154940"/>
                </a:lnTo>
                <a:lnTo>
                  <a:pt x="374015" y="127635"/>
                </a:lnTo>
                <a:lnTo>
                  <a:pt x="446405" y="118110"/>
                </a:lnTo>
                <a:lnTo>
                  <a:pt x="474345" y="118110"/>
                </a:lnTo>
                <a:close/>
              </a:path>
            </a:pathLst>
          </a:cu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63487" y="1785453"/>
            <a:ext cx="12828609" cy="5323606"/>
          </a:xfrm>
          <a:custGeom>
            <a:avLst/>
            <a:gdLst/>
            <a:ahLst/>
            <a:cxnLst/>
            <a:rect l="l" t="t" r="r" b="b"/>
            <a:pathLst>
              <a:path w="12828609" h="5323606">
                <a:moveTo>
                  <a:pt x="0" y="0"/>
                </a:moveTo>
                <a:lnTo>
                  <a:pt x="12828609" y="0"/>
                </a:lnTo>
                <a:lnTo>
                  <a:pt x="12828609" y="5323606"/>
                </a:lnTo>
                <a:lnTo>
                  <a:pt x="0" y="5323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768" b="-3640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471562" y="6568078"/>
            <a:ext cx="11680874" cy="269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8"/>
              </a:lnSpc>
            </a:pPr>
            <a:r>
              <a:rPr lang="en-US" sz="5600" spc="-319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疾風知勁草  板盪識忠臣 </a:t>
            </a:r>
          </a:p>
          <a:p>
            <a:pPr algn="ctr">
              <a:lnSpc>
                <a:spcPts val="7448"/>
              </a:lnSpc>
            </a:pPr>
            <a:r>
              <a:rPr lang="en-US" sz="5600" spc="-319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勇夫安識義  智者必懷仁</a:t>
            </a:r>
          </a:p>
          <a:p>
            <a:pPr algn="ctr">
              <a:lnSpc>
                <a:spcPts val="6384"/>
              </a:lnSpc>
            </a:pPr>
            <a:r>
              <a:rPr lang="en-US" sz="4800" spc="-273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（唐太宗 李世民贈蕭瑀）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29695" y="1028700"/>
            <a:ext cx="12828609" cy="5323606"/>
          </a:xfrm>
          <a:custGeom>
            <a:avLst/>
            <a:gdLst/>
            <a:ahLst/>
            <a:cxnLst/>
            <a:rect l="l" t="t" r="r" b="b"/>
            <a:pathLst>
              <a:path w="12828609" h="5323606">
                <a:moveTo>
                  <a:pt x="0" y="0"/>
                </a:moveTo>
                <a:lnTo>
                  <a:pt x="12828610" y="0"/>
                </a:lnTo>
                <a:lnTo>
                  <a:pt x="12828610" y="5323606"/>
                </a:lnTo>
                <a:lnTo>
                  <a:pt x="0" y="5323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768" b="-3640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4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永不放棄的堅持</a:t>
            </a:r>
          </a:p>
        </p:txBody>
      </p:sp>
      <p:sp>
        <p:nvSpPr>
          <p:cNvPr id="16" name="AutoShape 16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3757688" y="6158484"/>
            <a:ext cx="10772624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5400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UNFAILING PERSISTENCE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24000" y="3475623"/>
            <a:ext cx="15468600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信心就是永遠不放棄你的盼望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8268" y="3013403"/>
            <a:ext cx="6950764" cy="2561528"/>
            <a:chOff x="0" y="0"/>
            <a:chExt cx="2326825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6825" cy="857492"/>
            </a:xfrm>
            <a:custGeom>
              <a:avLst/>
              <a:gdLst/>
              <a:ahLst/>
              <a:cxnLst/>
              <a:rect l="l" t="t" r="r" b="b"/>
              <a:pathLst>
                <a:path w="2326825" h="857492">
                  <a:moveTo>
                    <a:pt x="16707" y="0"/>
                  </a:moveTo>
                  <a:lnTo>
                    <a:pt x="2310118" y="0"/>
                  </a:lnTo>
                  <a:cubicBezTo>
                    <a:pt x="2314549" y="0"/>
                    <a:pt x="2318799" y="1760"/>
                    <a:pt x="2321932" y="4893"/>
                  </a:cubicBezTo>
                  <a:cubicBezTo>
                    <a:pt x="2325065" y="8027"/>
                    <a:pt x="2326825" y="12276"/>
                    <a:pt x="2326825" y="16707"/>
                  </a:cubicBezTo>
                  <a:lnTo>
                    <a:pt x="2326825" y="840785"/>
                  </a:lnTo>
                  <a:cubicBezTo>
                    <a:pt x="2326825" y="845216"/>
                    <a:pt x="2325065" y="849466"/>
                    <a:pt x="2321932" y="852599"/>
                  </a:cubicBezTo>
                  <a:cubicBezTo>
                    <a:pt x="2318799" y="855732"/>
                    <a:pt x="2314549" y="857492"/>
                    <a:pt x="2310118" y="857492"/>
                  </a:cubicBezTo>
                  <a:lnTo>
                    <a:pt x="16707" y="857492"/>
                  </a:lnTo>
                  <a:cubicBezTo>
                    <a:pt x="12276" y="857492"/>
                    <a:pt x="8027" y="855732"/>
                    <a:pt x="4893" y="852599"/>
                  </a:cubicBezTo>
                  <a:cubicBezTo>
                    <a:pt x="1760" y="849466"/>
                    <a:pt x="0" y="845216"/>
                    <a:pt x="0" y="840785"/>
                  </a:cubicBezTo>
                  <a:lnTo>
                    <a:pt x="0" y="16707"/>
                  </a:lnTo>
                  <a:cubicBezTo>
                    <a:pt x="0" y="12276"/>
                    <a:pt x="1760" y="8027"/>
                    <a:pt x="4893" y="4893"/>
                  </a:cubicBezTo>
                  <a:cubicBezTo>
                    <a:pt x="8027" y="1760"/>
                    <a:pt x="12276" y="0"/>
                    <a:pt x="16707" y="0"/>
                  </a:cubicBezTo>
                  <a:close/>
                </a:path>
              </a:pathLst>
            </a:custGeom>
            <a:solidFill>
              <a:srgbClr val="F7C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266700"/>
              <a:ext cx="2326825" cy="59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r>
                <a:rPr lang="en-US" sz="6399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靈活性</a:t>
              </a:r>
              <a:r>
                <a:rPr lang="en-US" sz="6399" spc="-524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>
                <a:lnSpc>
                  <a:spcPts val="6000"/>
                </a:lnSpc>
              </a:pPr>
              <a:r>
                <a:rPr lang="en-US" sz="6399" b="1" spc="-150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Flexible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2603" y="3013403"/>
            <a:ext cx="6950764" cy="2561528"/>
            <a:chOff x="0" y="0"/>
            <a:chExt cx="2326825" cy="857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6825" cy="857492"/>
            </a:xfrm>
            <a:custGeom>
              <a:avLst/>
              <a:gdLst/>
              <a:ahLst/>
              <a:cxnLst/>
              <a:rect l="l" t="t" r="r" b="b"/>
              <a:pathLst>
                <a:path w="2326825" h="857492">
                  <a:moveTo>
                    <a:pt x="16707" y="0"/>
                  </a:moveTo>
                  <a:lnTo>
                    <a:pt x="2310118" y="0"/>
                  </a:lnTo>
                  <a:cubicBezTo>
                    <a:pt x="2314549" y="0"/>
                    <a:pt x="2318799" y="1760"/>
                    <a:pt x="2321932" y="4893"/>
                  </a:cubicBezTo>
                  <a:cubicBezTo>
                    <a:pt x="2325065" y="8027"/>
                    <a:pt x="2326825" y="12276"/>
                    <a:pt x="2326825" y="16707"/>
                  </a:cubicBezTo>
                  <a:lnTo>
                    <a:pt x="2326825" y="840785"/>
                  </a:lnTo>
                  <a:cubicBezTo>
                    <a:pt x="2326825" y="845216"/>
                    <a:pt x="2325065" y="849466"/>
                    <a:pt x="2321932" y="852599"/>
                  </a:cubicBezTo>
                  <a:cubicBezTo>
                    <a:pt x="2318799" y="855732"/>
                    <a:pt x="2314549" y="857492"/>
                    <a:pt x="2310118" y="857492"/>
                  </a:cubicBezTo>
                  <a:lnTo>
                    <a:pt x="16707" y="857492"/>
                  </a:lnTo>
                  <a:cubicBezTo>
                    <a:pt x="12276" y="857492"/>
                    <a:pt x="8027" y="855732"/>
                    <a:pt x="4893" y="852599"/>
                  </a:cubicBezTo>
                  <a:cubicBezTo>
                    <a:pt x="1760" y="849466"/>
                    <a:pt x="0" y="845216"/>
                    <a:pt x="0" y="840785"/>
                  </a:cubicBezTo>
                  <a:lnTo>
                    <a:pt x="0" y="16707"/>
                  </a:lnTo>
                  <a:cubicBezTo>
                    <a:pt x="0" y="12276"/>
                    <a:pt x="1760" y="8027"/>
                    <a:pt x="4893" y="4893"/>
                  </a:cubicBezTo>
                  <a:cubicBezTo>
                    <a:pt x="8027" y="1760"/>
                    <a:pt x="12276" y="0"/>
                    <a:pt x="16707" y="0"/>
                  </a:cubicBezTo>
                  <a:close/>
                </a:path>
              </a:pathLst>
            </a:custGeom>
            <a:solidFill>
              <a:srgbClr val="F7CE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266700"/>
              <a:ext cx="2326825" cy="59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r>
                <a:rPr lang="en-US" sz="6399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適應性</a:t>
              </a:r>
              <a:r>
                <a:rPr lang="en-US" sz="6399" spc="-524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</a:p>
            <a:p>
              <a:pPr algn="ctr">
                <a:lnSpc>
                  <a:spcPts val="6000"/>
                </a:lnSpc>
              </a:pPr>
              <a:r>
                <a:rPr lang="en-US" sz="6399" b="1" spc="-150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Adaptable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2603" y="6306769"/>
            <a:ext cx="6950764" cy="2648839"/>
            <a:chOff x="0" y="0"/>
            <a:chExt cx="2326825" cy="8867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26825" cy="886721"/>
            </a:xfrm>
            <a:custGeom>
              <a:avLst/>
              <a:gdLst/>
              <a:ahLst/>
              <a:cxnLst/>
              <a:rect l="l" t="t" r="r" b="b"/>
              <a:pathLst>
                <a:path w="2326825" h="886721">
                  <a:moveTo>
                    <a:pt x="16707" y="0"/>
                  </a:moveTo>
                  <a:lnTo>
                    <a:pt x="2310118" y="0"/>
                  </a:lnTo>
                  <a:cubicBezTo>
                    <a:pt x="2314549" y="0"/>
                    <a:pt x="2318799" y="1760"/>
                    <a:pt x="2321932" y="4893"/>
                  </a:cubicBezTo>
                  <a:cubicBezTo>
                    <a:pt x="2325065" y="8027"/>
                    <a:pt x="2326825" y="12276"/>
                    <a:pt x="2326825" y="16707"/>
                  </a:cubicBezTo>
                  <a:lnTo>
                    <a:pt x="2326825" y="870013"/>
                  </a:lnTo>
                  <a:cubicBezTo>
                    <a:pt x="2326825" y="879240"/>
                    <a:pt x="2319345" y="886721"/>
                    <a:pt x="2310118" y="886721"/>
                  </a:cubicBezTo>
                  <a:lnTo>
                    <a:pt x="16707" y="886721"/>
                  </a:lnTo>
                  <a:cubicBezTo>
                    <a:pt x="12276" y="886721"/>
                    <a:pt x="8027" y="884960"/>
                    <a:pt x="4893" y="881827"/>
                  </a:cubicBezTo>
                  <a:cubicBezTo>
                    <a:pt x="1760" y="878694"/>
                    <a:pt x="0" y="874444"/>
                    <a:pt x="0" y="870013"/>
                  </a:cubicBezTo>
                  <a:lnTo>
                    <a:pt x="0" y="16707"/>
                  </a:lnTo>
                  <a:cubicBezTo>
                    <a:pt x="0" y="12276"/>
                    <a:pt x="1760" y="8027"/>
                    <a:pt x="4893" y="4893"/>
                  </a:cubicBezTo>
                  <a:cubicBezTo>
                    <a:pt x="8027" y="1760"/>
                    <a:pt x="12276" y="0"/>
                    <a:pt x="16707" y="0"/>
                  </a:cubicBezTo>
                  <a:close/>
                </a:path>
              </a:pathLst>
            </a:custGeom>
            <a:solidFill>
              <a:srgbClr val="F7CE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71775"/>
              <a:ext cx="2326825" cy="620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r>
                <a:rPr lang="en-US" sz="6399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正面性</a:t>
              </a:r>
              <a:r>
                <a:rPr lang="en-US" sz="6399" spc="-524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</a:p>
            <a:p>
              <a:pPr algn="ctr">
                <a:lnSpc>
                  <a:spcPts val="6000"/>
                </a:lnSpc>
              </a:pPr>
              <a:r>
                <a:rPr lang="en-US" sz="6399" b="1" spc="-150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Positive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81800" y="720613"/>
            <a:ext cx="4343400" cy="1263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生命韌性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788268" y="6306769"/>
            <a:ext cx="6950764" cy="2648839"/>
            <a:chOff x="0" y="0"/>
            <a:chExt cx="2326825" cy="8867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6825" cy="886721"/>
            </a:xfrm>
            <a:custGeom>
              <a:avLst/>
              <a:gdLst/>
              <a:ahLst/>
              <a:cxnLst/>
              <a:rect l="l" t="t" r="r" b="b"/>
              <a:pathLst>
                <a:path w="2326825" h="886721">
                  <a:moveTo>
                    <a:pt x="16707" y="0"/>
                  </a:moveTo>
                  <a:lnTo>
                    <a:pt x="2310118" y="0"/>
                  </a:lnTo>
                  <a:cubicBezTo>
                    <a:pt x="2314549" y="0"/>
                    <a:pt x="2318799" y="1760"/>
                    <a:pt x="2321932" y="4893"/>
                  </a:cubicBezTo>
                  <a:cubicBezTo>
                    <a:pt x="2325065" y="8027"/>
                    <a:pt x="2326825" y="12276"/>
                    <a:pt x="2326825" y="16707"/>
                  </a:cubicBezTo>
                  <a:lnTo>
                    <a:pt x="2326825" y="870013"/>
                  </a:lnTo>
                  <a:cubicBezTo>
                    <a:pt x="2326825" y="879240"/>
                    <a:pt x="2319345" y="886721"/>
                    <a:pt x="2310118" y="886721"/>
                  </a:cubicBezTo>
                  <a:lnTo>
                    <a:pt x="16707" y="886721"/>
                  </a:lnTo>
                  <a:cubicBezTo>
                    <a:pt x="12276" y="886721"/>
                    <a:pt x="8027" y="884960"/>
                    <a:pt x="4893" y="881827"/>
                  </a:cubicBezTo>
                  <a:cubicBezTo>
                    <a:pt x="1760" y="878694"/>
                    <a:pt x="0" y="874444"/>
                    <a:pt x="0" y="870013"/>
                  </a:cubicBezTo>
                  <a:lnTo>
                    <a:pt x="0" y="16707"/>
                  </a:lnTo>
                  <a:cubicBezTo>
                    <a:pt x="0" y="12276"/>
                    <a:pt x="1760" y="8027"/>
                    <a:pt x="4893" y="4893"/>
                  </a:cubicBezTo>
                  <a:cubicBezTo>
                    <a:pt x="8027" y="1760"/>
                    <a:pt x="12276" y="0"/>
                    <a:pt x="16707" y="0"/>
                  </a:cubicBezTo>
                  <a:close/>
                </a:path>
              </a:pathLst>
            </a:custGeom>
            <a:solidFill>
              <a:srgbClr val="F7CEB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266700"/>
              <a:ext cx="2326825" cy="620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r>
                <a:rPr lang="en-US" sz="6399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堅持性 </a:t>
              </a:r>
            </a:p>
            <a:p>
              <a:pPr algn="ctr">
                <a:lnSpc>
                  <a:spcPts val="6000"/>
                </a:lnSpc>
              </a:pPr>
              <a:r>
                <a:rPr lang="en-US" sz="6399" b="1" spc="-150">
                  <a:solidFill>
                    <a:srgbClr val="648E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Persistence</a:t>
              </a:r>
            </a:p>
            <a:p>
              <a:pPr algn="ctr">
                <a:lnSpc>
                  <a:spcPts val="4927"/>
                </a:lnSpc>
              </a:pPr>
              <a:endParaRPr lang="en-US" sz="6399" spc="-524">
                <a:solidFill>
                  <a:srgbClr val="648E38"/>
                </a:solidFill>
                <a:latin typeface="Gare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002894" y="3475623"/>
            <a:ext cx="13890937" cy="2993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堅持來自於你有一個明確的理想和目標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6889547"/>
            <a:ext cx="11680874" cy="100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1"/>
              </a:lnSpc>
            </a:pPr>
            <a:r>
              <a:rPr lang="en-US" sz="6399" spc="-364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Dream and a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29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生命的韌性是為了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那些需要你的人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71562" y="7316505"/>
            <a:ext cx="11680874" cy="6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6"/>
              </a:lnSpc>
            </a:pPr>
            <a:r>
              <a:rPr lang="en-US" sz="4200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Resilience is for those who needs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</Words>
  <Application>Microsoft Office PowerPoint</Application>
  <PresentationFormat>自定义</PresentationFormat>
  <Paragraphs>23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微软雅黑</vt:lpstr>
      <vt:lpstr>Calibri</vt:lpstr>
      <vt:lpstr>Microsoft JhengHei</vt:lpstr>
      <vt:lpstr>Garet Bold</vt:lpstr>
      <vt:lpstr>Roboto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疾風知勁草</dc:title>
  <cp:lastModifiedBy>Administrator</cp:lastModifiedBy>
  <cp:revision>12</cp:revision>
  <dcterms:created xsi:type="dcterms:W3CDTF">2006-08-16T00:00:00Z</dcterms:created>
  <dcterms:modified xsi:type="dcterms:W3CDTF">2024-06-02T16:35:02Z</dcterms:modified>
  <dc:identifier>DAGGpWwhbvI</dc:identifier>
</cp:coreProperties>
</file>