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F097-87C0-4527-B0F4-528F6B7395C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1595-577D-438B-BDB7-ECE733A8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F097-87C0-4527-B0F4-528F6B7395C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1595-577D-438B-BDB7-ECE733A8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3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F097-87C0-4527-B0F4-528F6B7395C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1595-577D-438B-BDB7-ECE733A8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4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F097-87C0-4527-B0F4-528F6B7395C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1595-577D-438B-BDB7-ECE733A8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6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F097-87C0-4527-B0F4-528F6B7395C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1595-577D-438B-BDB7-ECE733A8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6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F097-87C0-4527-B0F4-528F6B7395C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1595-577D-438B-BDB7-ECE733A8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F097-87C0-4527-B0F4-528F6B7395C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1595-577D-438B-BDB7-ECE733A8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5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F097-87C0-4527-B0F4-528F6B7395C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1595-577D-438B-BDB7-ECE733A8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1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F097-87C0-4527-B0F4-528F6B7395C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1595-577D-438B-BDB7-ECE733A8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F097-87C0-4527-B0F4-528F6B7395C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1595-577D-438B-BDB7-ECE733A8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4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F097-87C0-4527-B0F4-528F6B7395C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D1595-577D-438B-BDB7-ECE733A8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6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4F097-87C0-4527-B0F4-528F6B7395C0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D1595-577D-438B-BDB7-ECE733A8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59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2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7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5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78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6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48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8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62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1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0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2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9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5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1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8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1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60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Tsai</dc:creator>
  <cp:lastModifiedBy>Luke Tsai</cp:lastModifiedBy>
  <cp:revision>1</cp:revision>
  <dcterms:created xsi:type="dcterms:W3CDTF">2024-06-08T18:45:04Z</dcterms:created>
  <dcterms:modified xsi:type="dcterms:W3CDTF">2024-06-08T18:45:21Z</dcterms:modified>
</cp:coreProperties>
</file>