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75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9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60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7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4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7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3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3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2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93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1047-09E3-4BD7-84F6-FF966702D13C}" type="datetimeFigureOut">
              <a:rPr lang="zh-CN" altLang="en-US" smtClean="0"/>
              <a:t>2024/6/15/Sat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1E47-91F8-4FD9-821A-9C18306204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03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nymcrXgX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0"/>
            <a:ext cx="9989128" cy="66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" y="13855"/>
            <a:ext cx="10897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 - 副本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5"/>
          <p:cNvSpPr txBox="1"/>
          <p:nvPr/>
        </p:nvSpPr>
        <p:spPr>
          <a:xfrm>
            <a:off x="3471562" y="2392211"/>
            <a:ext cx="5291438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 u="sng" spc="-519" smtClean="0">
                <a:solidFill>
                  <a:srgbClr val="494949"/>
                </a:solidFill>
                <a:latin typeface="TAN Pearl"/>
                <a:hlinkClick r:id="rId3" tooltip="https://www.youtube.com/watch?v=GPnymcrXgX0"/>
              </a:rPr>
              <a:t>YOUTUBE</a:t>
            </a:r>
            <a:endParaRPr lang="en-US" sz="9109" u="sng" spc="-519">
              <a:solidFill>
                <a:srgbClr val="494949"/>
              </a:solidFill>
              <a:latin typeface="TAN Pearl"/>
              <a:hlinkClick r:id="rId3" tooltip="https://www.youtube.com/watch?v=GPnymcrXgX0"/>
            </a:endParaRPr>
          </a:p>
        </p:txBody>
      </p:sp>
    </p:spTree>
    <p:extLst>
      <p:ext uri="{BB962C8B-B14F-4D97-AF65-F5344CB8AC3E}">
        <p14:creationId xmlns:p14="http://schemas.microsoft.com/office/powerpoint/2010/main" val="39649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8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0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Office PowerPoint</Application>
  <PresentationFormat>宽屏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TAN Pearl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</cp:revision>
  <dcterms:created xsi:type="dcterms:W3CDTF">2024-06-15T20:16:30Z</dcterms:created>
  <dcterms:modified xsi:type="dcterms:W3CDTF">2024-06-15T20:41:06Z</dcterms:modified>
</cp:coreProperties>
</file>