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0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A135-CF86-49A5-9CA3-E97A605BCCD2}" type="datetimeFigureOut">
              <a:rPr lang="zh-CN" altLang="en-US" smtClean="0"/>
              <a:t>2024/6/22/Sat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01B9-BEDA-44DC-BCE7-C810D53D71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47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A135-CF86-49A5-9CA3-E97A605BCCD2}" type="datetimeFigureOut">
              <a:rPr lang="zh-CN" altLang="en-US" smtClean="0"/>
              <a:t>2024/6/22/Sat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01B9-BEDA-44DC-BCE7-C810D53D71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94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A135-CF86-49A5-9CA3-E97A605BCCD2}" type="datetimeFigureOut">
              <a:rPr lang="zh-CN" altLang="en-US" smtClean="0"/>
              <a:t>2024/6/22/Sat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01B9-BEDA-44DC-BCE7-C810D53D71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214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A135-CF86-49A5-9CA3-E97A605BCCD2}" type="datetimeFigureOut">
              <a:rPr lang="zh-CN" altLang="en-US" smtClean="0"/>
              <a:t>2024/6/22/Sat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01B9-BEDA-44DC-BCE7-C810D53D71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20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A135-CF86-49A5-9CA3-E97A605BCCD2}" type="datetimeFigureOut">
              <a:rPr lang="zh-CN" altLang="en-US" smtClean="0"/>
              <a:t>2024/6/22/Sat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01B9-BEDA-44DC-BCE7-C810D53D71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07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A135-CF86-49A5-9CA3-E97A605BCCD2}" type="datetimeFigureOut">
              <a:rPr lang="zh-CN" altLang="en-US" smtClean="0"/>
              <a:t>2024/6/22/Sat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01B9-BEDA-44DC-BCE7-C810D53D71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35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A135-CF86-49A5-9CA3-E97A605BCCD2}" type="datetimeFigureOut">
              <a:rPr lang="zh-CN" altLang="en-US" smtClean="0"/>
              <a:t>2024/6/22/Sat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01B9-BEDA-44DC-BCE7-C810D53D71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281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A135-CF86-49A5-9CA3-E97A605BCCD2}" type="datetimeFigureOut">
              <a:rPr lang="zh-CN" altLang="en-US" smtClean="0"/>
              <a:t>2024/6/22/Sat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01B9-BEDA-44DC-BCE7-C810D53D71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7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A135-CF86-49A5-9CA3-E97A605BCCD2}" type="datetimeFigureOut">
              <a:rPr lang="zh-CN" altLang="en-US" smtClean="0"/>
              <a:t>2024/6/22/Sat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01B9-BEDA-44DC-BCE7-C810D53D71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106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A135-CF86-49A5-9CA3-E97A605BCCD2}" type="datetimeFigureOut">
              <a:rPr lang="zh-CN" altLang="en-US" smtClean="0"/>
              <a:t>2024/6/22/Sat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01B9-BEDA-44DC-BCE7-C810D53D71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352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A135-CF86-49A5-9CA3-E97A605BCCD2}" type="datetimeFigureOut">
              <a:rPr lang="zh-CN" altLang="en-US" smtClean="0"/>
              <a:t>2024/6/22/Sat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01B9-BEDA-44DC-BCE7-C810D53D71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78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CA135-CF86-49A5-9CA3-E97A605BCCD2}" type="datetimeFigureOut">
              <a:rPr lang="zh-CN" altLang="en-US" smtClean="0"/>
              <a:t>2024/6/22/Sat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E01B9-BEDA-44DC-BCE7-C810D53D71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253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3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26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16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55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57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24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23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71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26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61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27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79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</cp:revision>
  <dcterms:created xsi:type="dcterms:W3CDTF">2024-06-22T19:22:14Z</dcterms:created>
  <dcterms:modified xsi:type="dcterms:W3CDTF">2024-06-22T19:23:14Z</dcterms:modified>
</cp:coreProperties>
</file>