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309" r:id="rId4"/>
    <p:sldId id="310" r:id="rId5"/>
    <p:sldId id="311" r:id="rId6"/>
    <p:sldId id="312" r:id="rId7"/>
    <p:sldId id="313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8288000" cy="10287000"/>
  <p:notesSz cx="6858000" cy="9144000"/>
  <p:embeddedFontLst>
    <p:embeddedFont>
      <p:font typeface="Microsoft JhengHei" panose="020B0604030504040204" pitchFamily="34" charset="-120"/>
      <p:regular r:id="rId20"/>
      <p:bold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oboto" panose="02010600030101010101" charset="0"/>
      <p:regular r:id="rId28"/>
    </p:embeddedFont>
    <p:embeddedFont>
      <p:font typeface="Canva Student Font" panose="02010600030101010101" charset="0"/>
      <p:regular r:id="rId29"/>
    </p:embeddedFont>
    <p:embeddedFont>
      <p:font typeface="TAN Pearl" panose="02010600030101010101" charset="0"/>
      <p:regular r:id="rId30"/>
    </p:embeddedFont>
    <p:embeddedFont>
      <p:font typeface="DFKai-SB" panose="03000509000000000000" pitchFamily="65" charset="-120"/>
      <p:regular r:id="rId31"/>
    </p:embeddedFont>
    <p:embeddedFont>
      <p:font typeface="等线" panose="02010600030101010101" pitchFamily="2" charset="-122"/>
      <p:regular r:id="rId32"/>
      <p:bold r:id="rId33"/>
    </p:embeddedFont>
    <p:embeddedFont>
      <p:font typeface="DM Sans" panose="02010600030101010101" charset="0"/>
      <p:regular r:id="rId34"/>
    </p:embeddedFont>
    <p:embeddedFont>
      <p:font typeface="楷体" panose="02010609060101010101" pitchFamily="49" charset="-122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DE6"/>
    <a:srgbClr val="1171E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42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8033-D1F1-43BC-8E5A-91149A53A7E0}" type="datetimeFigureOut">
              <a:rPr lang="zh-CN" altLang="en-US" smtClean="0"/>
              <a:t>2024/7/5/Fri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45499-D6F2-4EF7-B19E-041603622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23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45499-D6F2-4EF7-B19E-041603622EC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06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799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914355" indent="0" algn="ctr">
              <a:buNone/>
              <a:defRPr/>
            </a:lvl2pPr>
            <a:lvl3pPr marL="1828710" indent="0" algn="ctr">
              <a:buNone/>
              <a:defRPr/>
            </a:lvl3pPr>
            <a:lvl4pPr marL="2743064" indent="0" algn="ctr">
              <a:buNone/>
              <a:defRPr/>
            </a:lvl4pPr>
            <a:lvl5pPr marL="3657417" indent="0" algn="ctr">
              <a:buNone/>
              <a:defRPr/>
            </a:lvl5pPr>
            <a:lvl6pPr marL="4571772" indent="0" algn="ctr">
              <a:buNone/>
              <a:defRPr/>
            </a:lvl6pPr>
            <a:lvl7pPr marL="5486127" indent="0" algn="ctr">
              <a:buNone/>
              <a:defRPr/>
            </a:lvl7pPr>
            <a:lvl8pPr marL="6400481" indent="0" algn="ctr">
              <a:buNone/>
              <a:defRPr/>
            </a:lvl8pPr>
            <a:lvl9pPr marL="731483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9A36-613D-4B48-A598-0D79C4F168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03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EECA-D25F-4DB5-B8E1-5AAA336405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68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79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4050"/>
            </a:lvl1pPr>
            <a:lvl2pPr marL="914355" indent="0">
              <a:buNone/>
              <a:defRPr sz="3600"/>
            </a:lvl2pPr>
            <a:lvl3pPr marL="1828710" indent="0">
              <a:buNone/>
              <a:defRPr sz="3150"/>
            </a:lvl3pPr>
            <a:lvl4pPr marL="2743064" indent="0">
              <a:buNone/>
              <a:defRPr sz="2850"/>
            </a:lvl4pPr>
            <a:lvl5pPr marL="3657417" indent="0">
              <a:buNone/>
              <a:defRPr sz="2850"/>
            </a:lvl5pPr>
            <a:lvl6pPr marL="4571772" indent="0">
              <a:buNone/>
              <a:defRPr sz="2850"/>
            </a:lvl6pPr>
            <a:lvl7pPr marL="5486127" indent="0">
              <a:buNone/>
              <a:defRPr sz="2850"/>
            </a:lvl7pPr>
            <a:lvl8pPr marL="6400481" indent="0">
              <a:buNone/>
              <a:defRPr sz="2850"/>
            </a:lvl8pPr>
            <a:lvl9pPr marL="7314836" indent="0">
              <a:buNone/>
              <a:defRPr sz="2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1D76-DAFF-43E6-B499-AB1AEC3E67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07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>
            <a:lvl1pPr>
              <a:defRPr sz="5550"/>
            </a:lvl1pPr>
            <a:lvl2pPr>
              <a:defRPr sz="4800"/>
            </a:lvl2pPr>
            <a:lvl3pPr>
              <a:defRPr sz="405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>
            <a:lvl1pPr>
              <a:defRPr sz="5550"/>
            </a:lvl1pPr>
            <a:lvl2pPr>
              <a:defRPr sz="4800"/>
            </a:lvl2pPr>
            <a:lvl3pPr>
              <a:defRPr sz="405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A1F91-2B6E-4901-ACEE-AC287DD30C6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9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02670"/>
            <a:ext cx="8080376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5" indent="0">
              <a:buNone/>
              <a:defRPr sz="4050" b="1"/>
            </a:lvl2pPr>
            <a:lvl3pPr marL="1828710" indent="0">
              <a:buNone/>
              <a:defRPr sz="3600" b="1"/>
            </a:lvl3pPr>
            <a:lvl4pPr marL="2743064" indent="0">
              <a:buNone/>
              <a:defRPr sz="3150" b="1"/>
            </a:lvl4pPr>
            <a:lvl5pPr marL="3657417" indent="0">
              <a:buNone/>
              <a:defRPr sz="3150" b="1"/>
            </a:lvl5pPr>
            <a:lvl6pPr marL="4571772" indent="0">
              <a:buNone/>
              <a:defRPr sz="3150" b="1"/>
            </a:lvl6pPr>
            <a:lvl7pPr marL="5486127" indent="0">
              <a:buNone/>
              <a:defRPr sz="3150" b="1"/>
            </a:lvl7pPr>
            <a:lvl8pPr marL="6400481" indent="0">
              <a:buNone/>
              <a:defRPr sz="3150" b="1"/>
            </a:lvl8pPr>
            <a:lvl9pPr marL="7314836" indent="0">
              <a:buNone/>
              <a:defRPr sz="31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50"/>
            </a:lvl2pPr>
            <a:lvl3pPr>
              <a:defRPr sz="360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70" y="2302670"/>
            <a:ext cx="8083550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5" indent="0">
              <a:buNone/>
              <a:defRPr sz="4050" b="1"/>
            </a:lvl2pPr>
            <a:lvl3pPr marL="1828710" indent="0">
              <a:buNone/>
              <a:defRPr sz="3600" b="1"/>
            </a:lvl3pPr>
            <a:lvl4pPr marL="2743064" indent="0">
              <a:buNone/>
              <a:defRPr sz="3150" b="1"/>
            </a:lvl4pPr>
            <a:lvl5pPr marL="3657417" indent="0">
              <a:buNone/>
              <a:defRPr sz="3150" b="1"/>
            </a:lvl5pPr>
            <a:lvl6pPr marL="4571772" indent="0">
              <a:buNone/>
              <a:defRPr sz="3150" b="1"/>
            </a:lvl6pPr>
            <a:lvl7pPr marL="5486127" indent="0">
              <a:buNone/>
              <a:defRPr sz="3150" b="1"/>
            </a:lvl7pPr>
            <a:lvl8pPr marL="6400481" indent="0">
              <a:buNone/>
              <a:defRPr sz="3150" b="1"/>
            </a:lvl8pPr>
            <a:lvl9pPr marL="7314836" indent="0">
              <a:buNone/>
              <a:defRPr sz="31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70" y="3262313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50"/>
            </a:lvl2pPr>
            <a:lvl3pPr>
              <a:defRPr sz="360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3FF06-C0A2-47C3-9C0B-8BE4D3CB408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41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2DF4B-5A98-442B-9C57-991037CEE7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99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8D2D-5F6B-42F4-A668-B4350E9DCDC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10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9" y="409574"/>
            <a:ext cx="6016626" cy="1743077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726"/>
            <a:ext cx="10223501" cy="8779670"/>
          </a:xfrm>
        </p:spPr>
        <p:txBody>
          <a:bodyPr/>
          <a:lstStyle>
            <a:lvl1pPr>
              <a:defRPr sz="6450"/>
            </a:lvl1pPr>
            <a:lvl2pPr>
              <a:defRPr sz="5550"/>
            </a:lvl2pPr>
            <a:lvl3pPr>
              <a:defRPr sz="4800"/>
            </a:lvl3pPr>
            <a:lvl4pPr>
              <a:defRPr sz="4050"/>
            </a:lvl4pPr>
            <a:lvl5pPr>
              <a:defRPr sz="4050"/>
            </a:lvl5pPr>
            <a:lvl6pPr>
              <a:defRPr sz="4050"/>
            </a:lvl6pPr>
            <a:lvl7pPr>
              <a:defRPr sz="4050"/>
            </a:lvl7pPr>
            <a:lvl8pPr>
              <a:defRPr sz="4050"/>
            </a:lvl8pPr>
            <a:lvl9pPr>
              <a:defRPr sz="4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39" y="2152656"/>
            <a:ext cx="6016626" cy="7036595"/>
          </a:xfrm>
        </p:spPr>
        <p:txBody>
          <a:bodyPr/>
          <a:lstStyle>
            <a:lvl1pPr marL="0" indent="0">
              <a:buNone/>
              <a:defRPr sz="2850"/>
            </a:lvl1pPr>
            <a:lvl2pPr marL="914355" indent="0">
              <a:buNone/>
              <a:defRPr sz="2400"/>
            </a:lvl2pPr>
            <a:lvl3pPr marL="1828710" indent="0">
              <a:buNone/>
              <a:defRPr sz="1950"/>
            </a:lvl3pPr>
            <a:lvl4pPr marL="2743064" indent="0">
              <a:buNone/>
              <a:defRPr sz="1800"/>
            </a:lvl4pPr>
            <a:lvl5pPr marL="3657417" indent="0">
              <a:buNone/>
              <a:defRPr sz="1800"/>
            </a:lvl5pPr>
            <a:lvl6pPr marL="4571772" indent="0">
              <a:buNone/>
              <a:defRPr sz="1800"/>
            </a:lvl6pPr>
            <a:lvl7pPr marL="5486127" indent="0">
              <a:buNone/>
              <a:defRPr sz="1800"/>
            </a:lvl7pPr>
            <a:lvl8pPr marL="6400481" indent="0">
              <a:buNone/>
              <a:defRPr sz="1800"/>
            </a:lvl8pPr>
            <a:lvl9pPr marL="7314836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B9251-DC24-47F4-A41E-6342D985CA3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5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2"/>
            <a:ext cx="10972800" cy="850109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6450"/>
            </a:lvl1pPr>
            <a:lvl2pPr marL="914355" indent="0">
              <a:buNone/>
              <a:defRPr sz="5550"/>
            </a:lvl2pPr>
            <a:lvl3pPr marL="1828710" indent="0">
              <a:buNone/>
              <a:defRPr sz="4800"/>
            </a:lvl3pPr>
            <a:lvl4pPr marL="2743064" indent="0">
              <a:buNone/>
              <a:defRPr sz="4050"/>
            </a:lvl4pPr>
            <a:lvl5pPr marL="3657417" indent="0">
              <a:buNone/>
              <a:defRPr sz="4050"/>
            </a:lvl5pPr>
            <a:lvl6pPr marL="4571772" indent="0">
              <a:buNone/>
              <a:defRPr sz="4050"/>
            </a:lvl6pPr>
            <a:lvl7pPr marL="5486127" indent="0">
              <a:buNone/>
              <a:defRPr sz="4050"/>
            </a:lvl7pPr>
            <a:lvl8pPr marL="6400481" indent="0">
              <a:buNone/>
              <a:defRPr sz="4050"/>
            </a:lvl8pPr>
            <a:lvl9pPr marL="7314836" indent="0">
              <a:buNone/>
              <a:defRPr sz="405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165"/>
            <a:ext cx="10972800" cy="1207295"/>
          </a:xfrm>
        </p:spPr>
        <p:txBody>
          <a:bodyPr/>
          <a:lstStyle>
            <a:lvl1pPr marL="0" indent="0">
              <a:buNone/>
              <a:defRPr sz="2850"/>
            </a:lvl1pPr>
            <a:lvl2pPr marL="914355" indent="0">
              <a:buNone/>
              <a:defRPr sz="2400"/>
            </a:lvl2pPr>
            <a:lvl3pPr marL="1828710" indent="0">
              <a:buNone/>
              <a:defRPr sz="1950"/>
            </a:lvl3pPr>
            <a:lvl4pPr marL="2743064" indent="0">
              <a:buNone/>
              <a:defRPr sz="1800"/>
            </a:lvl4pPr>
            <a:lvl5pPr marL="3657417" indent="0">
              <a:buNone/>
              <a:defRPr sz="1800"/>
            </a:lvl5pPr>
            <a:lvl6pPr marL="4571772" indent="0">
              <a:buNone/>
              <a:defRPr sz="1800"/>
            </a:lvl6pPr>
            <a:lvl7pPr marL="5486127" indent="0">
              <a:buNone/>
              <a:defRPr sz="1800"/>
            </a:lvl7pPr>
            <a:lvl8pPr marL="6400481" indent="0">
              <a:buNone/>
              <a:defRPr sz="1800"/>
            </a:lvl8pPr>
            <a:lvl9pPr marL="7314836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81DF5-1FBD-4BE4-8F7C-7D6C4689A0D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14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8CDB-61AD-4069-AE97-A03E4EF70F4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12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61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1"/>
            <a:ext cx="120396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B27EA-1C0C-43CD-ACD0-500B9811F91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96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164592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CD46-D1C7-4630-91D4-EBA9AE68B37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6"/>
            <a:ext cx="16459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2"/>
            <a:ext cx="16459200" cy="678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285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285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285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539C050-86FC-4A63-B1D1-A8B351F8DA45}" type="slidenum">
              <a:rPr lang="zh-CN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1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5pPr>
      <a:lvl6pPr marL="914355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6pPr>
      <a:lvl7pPr marL="1828710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7pPr>
      <a:lvl8pPr marL="2743064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8pPr>
      <a:lvl9pPr marL="3657417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9pPr>
    </p:titleStyle>
    <p:bodyStyle>
      <a:lvl1pPr marL="685767" indent="-685767" algn="l" rtl="0" eaLnBrk="0" fontAlgn="base" hangingPunct="0">
        <a:spcBef>
          <a:spcPct val="20000"/>
        </a:spcBef>
        <a:spcAft>
          <a:spcPct val="0"/>
        </a:spcAft>
        <a:buChar char="•"/>
        <a:defRPr sz="6450">
          <a:solidFill>
            <a:schemeClr val="tx1"/>
          </a:solidFill>
          <a:latin typeface="+mn-lt"/>
          <a:ea typeface="+mn-ea"/>
          <a:cs typeface="+mn-cs"/>
        </a:defRPr>
      </a:lvl1pPr>
      <a:lvl2pPr marL="1485825" indent="-571472" algn="l" rtl="0" eaLnBrk="0" fontAlgn="base" hangingPunct="0">
        <a:spcBef>
          <a:spcPct val="20000"/>
        </a:spcBef>
        <a:spcAft>
          <a:spcPct val="0"/>
        </a:spcAft>
        <a:buChar char="–"/>
        <a:defRPr sz="5550">
          <a:solidFill>
            <a:schemeClr val="tx1"/>
          </a:solidFill>
          <a:latin typeface="+mn-lt"/>
        </a:defRPr>
      </a:lvl2pPr>
      <a:lvl3pPr marL="2285888" indent="-457176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</a:defRPr>
      </a:lvl3pPr>
      <a:lvl4pPr marL="3200240" indent="-457176" algn="l" rtl="0" eaLnBrk="0" fontAlgn="base" hangingPunct="0">
        <a:spcBef>
          <a:spcPct val="20000"/>
        </a:spcBef>
        <a:spcAft>
          <a:spcPct val="0"/>
        </a:spcAft>
        <a:buChar char="–"/>
        <a:defRPr sz="4050">
          <a:solidFill>
            <a:schemeClr val="tx1"/>
          </a:solidFill>
          <a:latin typeface="+mn-lt"/>
        </a:defRPr>
      </a:lvl4pPr>
      <a:lvl5pPr marL="4114593" indent="-457176" algn="l" rtl="0" eaLnBrk="0" fontAlgn="base" hangingPunct="0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5pPr>
      <a:lvl6pPr marL="5028948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6pPr>
      <a:lvl7pPr marL="5943303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7pPr>
      <a:lvl8pPr marL="6857658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8pPr>
      <a:lvl9pPr marL="7772012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5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10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4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2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7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1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6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303563" y="2409484"/>
            <a:ext cx="11680874" cy="3552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32"/>
              </a:lnSpc>
            </a:pPr>
            <a:r>
              <a:rPr lang="en-US" sz="10400">
                <a:solidFill>
                  <a:srgbClr val="494949"/>
                </a:solidFill>
                <a:latin typeface="TAN Pearl"/>
                <a:ea typeface="TAN Pearl"/>
                <a:cs typeface="TAN Pearl"/>
                <a:sym typeface="TAN Pearl"/>
              </a:rPr>
              <a:t>生命哲學</a:t>
            </a:r>
          </a:p>
          <a:p>
            <a:pPr algn="ctr">
              <a:lnSpc>
                <a:spcPts val="13832"/>
              </a:lnSpc>
            </a:pPr>
            <a:r>
              <a:rPr lang="en-US" sz="10400" spc="-300">
                <a:solidFill>
                  <a:srgbClr val="494949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PHILOSOPHY OF LIFE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03563" y="7322039"/>
            <a:ext cx="11680874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11"/>
              </a:lnSpc>
            </a:pPr>
            <a:r>
              <a:rPr lang="en-US" sz="600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M Sans"/>
                <a:sym typeface="DM Sans"/>
              </a:rPr>
              <a:t>約伯記</a:t>
            </a:r>
            <a:r>
              <a:rPr lang="en-US" sz="6000" spc="-364">
                <a:solidFill>
                  <a:srgbClr val="494949"/>
                </a:solidFill>
                <a:latin typeface="DM Sans"/>
                <a:ea typeface="DM Sans"/>
                <a:cs typeface="DM Sans"/>
                <a:sym typeface="DM Sans"/>
              </a:rPr>
              <a:t> Job 14 :1-22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303563" y="3475623"/>
            <a:ext cx="11680874" cy="1497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latin typeface="TAN Pearl"/>
                <a:ea typeface="TAN Pearl"/>
                <a:cs typeface="TAN Pearl"/>
                <a:sym typeface="TAN Pearl"/>
              </a:rPr>
              <a:t>讓那痛苦的人流淚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03563" y="5839638"/>
            <a:ext cx="11680874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68"/>
              </a:lnSpc>
            </a:pPr>
            <a:r>
              <a:rPr lang="en-US" sz="9600" spc="-150">
                <a:solidFill>
                  <a:srgbClr val="494949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Let Him Alone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820378" y="3561036"/>
            <a:ext cx="14559322" cy="1497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latin typeface="TAN Pearl"/>
                <a:ea typeface="TAN Pearl"/>
                <a:cs typeface="TAN Pearl"/>
                <a:sym typeface="TAN Pearl"/>
              </a:rPr>
              <a:t>人生低谷時隱藏在主裡等候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03563" y="6076845"/>
            <a:ext cx="11680874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3"/>
              </a:lnSpc>
            </a:pPr>
            <a:r>
              <a:rPr lang="en-US" sz="8799" spc="-150">
                <a:solidFill>
                  <a:srgbClr val="494949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Stay 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2428567" y="3475623"/>
            <a:ext cx="14022079" cy="3126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latin typeface="TAN Pearl"/>
                <a:ea typeface="TAN Pearl"/>
                <a:cs typeface="TAN Pearl"/>
                <a:sym typeface="TAN Pearl"/>
              </a:rPr>
              <a:t>愛能遮掩一切過犯</a:t>
            </a:r>
          </a:p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latin typeface="TAN Pearl"/>
                <a:ea typeface="TAN Pearl"/>
                <a:cs typeface="TAN Pearl"/>
                <a:sym typeface="TAN Pearl"/>
              </a:rPr>
              <a:t>愛能拯救一切罪過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218115" y="2152725"/>
            <a:ext cx="11680874" cy="4659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latin typeface="TAN Pearl"/>
                <a:ea typeface="TAN Pearl"/>
                <a:cs typeface="TAN Pearl"/>
                <a:sym typeface="TAN Pearl"/>
              </a:rPr>
              <a:t>人的本質</a:t>
            </a:r>
          </a:p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latin typeface="TAN Pearl"/>
                <a:ea typeface="TAN Pearl"/>
                <a:cs typeface="TAN Pearl"/>
                <a:sym typeface="TAN Pearl"/>
              </a:rPr>
              <a:t>神的公義</a:t>
            </a:r>
          </a:p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latin typeface="TAN Pearl"/>
                <a:ea typeface="TAN Pearl"/>
                <a:cs typeface="TAN Pearl"/>
                <a:sym typeface="TAN Pearl"/>
              </a:rPr>
              <a:t>神的權柄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303563" y="3646761"/>
            <a:ext cx="11680874" cy="1393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3"/>
              </a:lnSpc>
            </a:pPr>
            <a:r>
              <a:rPr lang="en-US" sz="8799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/>
                <a:sym typeface="Roboto"/>
              </a:rPr>
              <a:t>敬畏神 </a:t>
            </a:r>
            <a:r>
              <a:rPr lang="en-US" sz="8799" smtClean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/>
                <a:sym typeface="Roboto"/>
              </a:rPr>
              <a:t>  </a:t>
            </a:r>
            <a:r>
              <a:rPr lang="en-US" sz="8799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/>
                <a:sym typeface="Roboto"/>
              </a:rPr>
              <a:t>-   </a:t>
            </a:r>
            <a:r>
              <a:rPr lang="en-US" sz="8799" smtClean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/>
                <a:sym typeface="Roboto"/>
              </a:rPr>
              <a:t> </a:t>
            </a:r>
            <a:r>
              <a:rPr lang="en-US" sz="8799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/>
                <a:sym typeface="Roboto"/>
              </a:rPr>
              <a:t>遇見神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03563" y="5909234"/>
            <a:ext cx="11680874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3"/>
              </a:lnSpc>
            </a:pPr>
            <a:r>
              <a:rPr lang="en-US" sz="8799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/>
                <a:sym typeface="Roboto"/>
              </a:rPr>
              <a:t>經歷神</a:t>
            </a:r>
          </a:p>
          <a:p>
            <a:pPr algn="ctr">
              <a:lnSpc>
                <a:spcPts val="9044"/>
              </a:lnSpc>
            </a:pPr>
            <a:r>
              <a:rPr lang="en-US" sz="680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/>
                <a:sym typeface="Roboto"/>
              </a:rPr>
              <a:t>在苦難中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303563" y="3475623"/>
            <a:ext cx="11680874" cy="1497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latin typeface="TAN Pearl"/>
                <a:ea typeface="TAN Pearl"/>
                <a:cs typeface="TAN Pearl"/>
                <a:sym typeface="TAN Pearl"/>
              </a:rPr>
              <a:t>先知死  才知生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303563" y="3475623"/>
            <a:ext cx="11680874" cy="1497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latin typeface="TAN Pearl"/>
                <a:ea typeface="TAN Pearl"/>
                <a:cs typeface="TAN Pearl"/>
                <a:sym typeface="TAN Pearl"/>
              </a:rPr>
              <a:t>人的生命不能離開了神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 bwMode="auto">
          <a:xfrm>
            <a:off x="1066800" y="991718"/>
            <a:ext cx="1706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B2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標題 1"/>
          <p:cNvSpPr txBox="1">
            <a:spLocks/>
          </p:cNvSpPr>
          <p:nvPr/>
        </p:nvSpPr>
        <p:spPr bwMode="auto">
          <a:xfrm>
            <a:off x="895351" y="208239"/>
            <a:ext cx="15194573" cy="82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182875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0" cap="none" spc="0" normalizeH="0" baseline="0" noProof="0" smtClean="0">
                <a:ln/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約</a:t>
            </a:r>
            <a:r>
              <a:rPr kumimoji="0" lang="zh-CN" altLang="en-US" sz="4800" b="1" i="0" u="none" strike="noStrike" kern="0" cap="none" spc="0" normalizeH="0" baseline="0" noProof="0">
                <a:ln/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伯記 </a:t>
            </a:r>
            <a:r>
              <a:rPr kumimoji="0" lang="en-US" altLang="zh-CN" sz="4800" i="0" u="none" strike="noStrike" kern="0" cap="none" spc="0" normalizeH="0" baseline="0" noProof="0">
                <a:ln/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</a:t>
            </a:r>
            <a:r>
              <a:rPr kumimoji="0" lang="zh-CN" altLang="en-US" sz="4800" i="0" u="none" strike="noStrike" kern="0" cap="none" spc="0" normalizeH="0" baseline="0" noProof="0">
                <a:ln/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kumimoji="0" lang="en-US" altLang="zh-CN" sz="4800" i="0" u="none" strike="noStrike" kern="0" cap="none" spc="0" normalizeH="0" baseline="0" noProof="0">
                <a:ln/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4800" i="0" u="none" strike="noStrike" kern="0" cap="none" spc="0" normalizeH="0" baseline="0" noProof="0">
                <a:ln/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kumimoji="0" lang="en-US" altLang="zh-CN" sz="4800" i="0" u="none" strike="noStrike" kern="0" cap="none" spc="0" normalizeH="0" baseline="0" noProof="0">
                <a:ln/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22</a:t>
            </a:r>
            <a:endParaRPr kumimoji="0" lang="zh-TW" altLang="en-US" sz="2201" i="0" u="none" strike="noStrike" kern="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41886" y="989555"/>
          <a:ext cx="17988918" cy="9181066"/>
        </p:xfrm>
        <a:graphic>
          <a:graphicData uri="http://schemas.openxmlformats.org/drawingml/2006/table">
            <a:tbl>
              <a:tblPr/>
              <a:tblGrid>
                <a:gridCol w="725219">
                  <a:extLst>
                    <a:ext uri="{9D8B030D-6E8A-4147-A177-3AD203B41FA5}">
                      <a16:colId xmlns:a16="http://schemas.microsoft.com/office/drawing/2014/main" val="908127900"/>
                    </a:ext>
                  </a:extLst>
                </a:gridCol>
                <a:gridCol w="10310648">
                  <a:extLst>
                    <a:ext uri="{9D8B030D-6E8A-4147-A177-3AD203B41FA5}">
                      <a16:colId xmlns:a16="http://schemas.microsoft.com/office/drawing/2014/main" val="3491563803"/>
                    </a:ext>
                  </a:extLst>
                </a:gridCol>
                <a:gridCol w="900491">
                  <a:extLst>
                    <a:ext uri="{9D8B030D-6E8A-4147-A177-3AD203B41FA5}">
                      <a16:colId xmlns:a16="http://schemas.microsoft.com/office/drawing/2014/main" val="138692040"/>
                    </a:ext>
                  </a:extLst>
                </a:gridCol>
                <a:gridCol w="6052560">
                  <a:extLst>
                    <a:ext uri="{9D8B030D-6E8A-4147-A177-3AD203B41FA5}">
                      <a16:colId xmlns:a16="http://schemas.microsoft.com/office/drawing/2014/main" val="3688788483"/>
                    </a:ext>
                  </a:extLst>
                </a:gridCol>
              </a:tblGrid>
              <a:tr h="16231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3600" b="0" i="0" u="none" strike="noStrike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400" b="0" i="0" u="none" strike="noStrike" smtClean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「人為婦人所生，一生短暫，充滿患難。</a:t>
                      </a:r>
                      <a:endParaRPr lang="zh-CN" altLang="en-US" sz="5400" b="0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Job 14:1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Man born of woman is of few days and full of trouble.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237403"/>
                  </a:ext>
                </a:extLst>
              </a:tr>
              <a:tr h="176757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3600" b="0" i="0" u="none" strike="noStrike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400" b="0" i="0" u="none" strike="noStrike" smtClean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他如花盛開，轉眼凋謝；如影消逝，無法久留。</a:t>
                      </a:r>
                      <a:endParaRPr lang="zh-CN" altLang="en-US" sz="5400" b="0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Job 14:2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He springs up like a flower and withers away; like a fleeting shadow, he does not endure.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140948"/>
                  </a:ext>
                </a:extLst>
              </a:tr>
              <a:tr h="186247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3600" b="0" i="0" u="none" strike="noStrike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400" b="0" i="0" u="none" strike="noStrike" smtClean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你還察看這樣的世人嗎？還要把我召來受審嗎？</a:t>
                      </a:r>
                      <a:endParaRPr lang="zh-CN" altLang="en-US" sz="5400" b="0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Job 14:3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Do you fix your eye on such a one? Will you bring him before you for judgment?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597501"/>
                  </a:ext>
                </a:extLst>
              </a:tr>
              <a:tr h="16231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3600" b="0" i="0" u="none" strike="noStrike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400" b="0" i="0" u="none" strike="noStrike" smtClean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誰能使污穢產生潔淨呢？沒有人能。</a:t>
                      </a:r>
                      <a:endParaRPr lang="zh-CN" altLang="en-US" sz="5400" b="0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Job 14:4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Who can bring what is pure from the impure? No one!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355552"/>
                  </a:ext>
                </a:extLst>
              </a:tr>
              <a:tr h="223059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3600" b="0" i="0" u="none" strike="noStrike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5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400" b="0" i="0" u="none" strike="noStrike" smtClean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人的年日已被限定，你掌管他的歲月，設定他無法逾越的界限。</a:t>
                      </a:r>
                      <a:endParaRPr lang="zh-CN" altLang="en-US" sz="5400" b="0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Job 14:5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Man's days are determined; you have decreed the number of his months and have set limits he cannot exceed.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788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6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141233" y="456421"/>
          <a:ext cx="18004879" cy="9522263"/>
        </p:xfrm>
        <a:graphic>
          <a:graphicData uri="http://schemas.openxmlformats.org/drawingml/2006/table">
            <a:tbl>
              <a:tblPr/>
              <a:tblGrid>
                <a:gridCol w="767799">
                  <a:extLst>
                    <a:ext uri="{9D8B030D-6E8A-4147-A177-3AD203B41FA5}">
                      <a16:colId xmlns:a16="http://schemas.microsoft.com/office/drawing/2014/main" val="3858067639"/>
                    </a:ext>
                  </a:extLst>
                </a:gridCol>
                <a:gridCol w="10205658">
                  <a:extLst>
                    <a:ext uri="{9D8B030D-6E8A-4147-A177-3AD203B41FA5}">
                      <a16:colId xmlns:a16="http://schemas.microsoft.com/office/drawing/2014/main" val="404649436"/>
                    </a:ext>
                  </a:extLst>
                </a:gridCol>
                <a:gridCol w="973490">
                  <a:extLst>
                    <a:ext uri="{9D8B030D-6E8A-4147-A177-3AD203B41FA5}">
                      <a16:colId xmlns:a16="http://schemas.microsoft.com/office/drawing/2014/main" val="4294448848"/>
                    </a:ext>
                  </a:extLst>
                </a:gridCol>
                <a:gridCol w="6057932">
                  <a:extLst>
                    <a:ext uri="{9D8B030D-6E8A-4147-A177-3AD203B41FA5}">
                      <a16:colId xmlns:a16="http://schemas.microsoft.com/office/drawing/2014/main" val="1818843261"/>
                    </a:ext>
                  </a:extLst>
                </a:gridCol>
              </a:tblGrid>
              <a:tr h="189264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3600" b="0" i="0" u="none" strike="noStrike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400" b="0" i="0" u="none" strike="noStrike" smtClean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求你轉身，別去管他，好讓他如雇工度完他的日子。</a:t>
                      </a:r>
                      <a:endParaRPr lang="zh-CN" altLang="en-US" sz="5400" b="0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Job 14:6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So look away from him and let him alone, till he has put in his time like a hired man.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746347"/>
                  </a:ext>
                </a:extLst>
              </a:tr>
              <a:tr h="226327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3600" b="0" i="0" u="none" strike="noStrike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400" b="0" i="0" u="none" strike="noStrike" smtClean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樹木若被砍下，還有希望，它仍可重新萌芽，嫩枝生長不息。</a:t>
                      </a:r>
                      <a:endParaRPr lang="zh-CN" altLang="en-US" sz="5400" b="0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Job 14:7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At least there is hope for a tree: If it is cut down, it will sprout again, and its new shoots will not fail.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786379"/>
                  </a:ext>
                </a:extLst>
              </a:tr>
              <a:tr h="179137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3600" b="0" i="0" u="none" strike="noStrike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400" b="0" i="0" u="none" strike="noStrike" smtClean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雖然樹根在土裡衰老，樹幹在地裡死去，</a:t>
                      </a:r>
                      <a:endParaRPr lang="zh-CN" altLang="en-US" sz="5400" b="0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Job 14:8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Its roots may grow old in the ground and its stump die in the soil,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892935"/>
                  </a:ext>
                </a:extLst>
              </a:tr>
              <a:tr h="187386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3600" b="0" i="0" u="none" strike="noStrike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9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400" b="0" i="0" u="none" strike="noStrike" smtClean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但一有水氣，它就會像新栽的樹一樣發芽長枝。</a:t>
                      </a:r>
                      <a:endParaRPr lang="zh-CN" altLang="en-US" sz="5400" b="0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Job 14:9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yet at the scent of water it will bud and put forth shoots like a plant.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576407"/>
                  </a:ext>
                </a:extLst>
              </a:tr>
              <a:tr h="1701114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3600" b="0" i="0" u="none" strike="noStrike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400" b="0" i="0" u="none" strike="noStrike" smtClean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但人一死，就失去力量；人一嚥氣，就不知去向。</a:t>
                      </a:r>
                      <a:endParaRPr lang="zh-CN" altLang="en-US" sz="5400" b="0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Job 14:10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But man dies and is laid low; he breathes his last and is no more.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683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9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41890" y="474158"/>
          <a:ext cx="18019988" cy="9544929"/>
        </p:xfrm>
        <a:graphic>
          <a:graphicData uri="http://schemas.openxmlformats.org/drawingml/2006/table">
            <a:tbl>
              <a:tblPr/>
              <a:tblGrid>
                <a:gridCol w="768444">
                  <a:extLst>
                    <a:ext uri="{9D8B030D-6E8A-4147-A177-3AD203B41FA5}">
                      <a16:colId xmlns:a16="http://schemas.microsoft.com/office/drawing/2014/main" val="3604974777"/>
                    </a:ext>
                  </a:extLst>
                </a:gridCol>
                <a:gridCol w="10157060">
                  <a:extLst>
                    <a:ext uri="{9D8B030D-6E8A-4147-A177-3AD203B41FA5}">
                      <a16:colId xmlns:a16="http://schemas.microsoft.com/office/drawing/2014/main" val="4016249987"/>
                    </a:ext>
                  </a:extLst>
                </a:gridCol>
                <a:gridCol w="1031469">
                  <a:extLst>
                    <a:ext uri="{9D8B030D-6E8A-4147-A177-3AD203B41FA5}">
                      <a16:colId xmlns:a16="http://schemas.microsoft.com/office/drawing/2014/main" val="1913801718"/>
                    </a:ext>
                  </a:extLst>
                </a:gridCol>
                <a:gridCol w="6063015">
                  <a:extLst>
                    <a:ext uri="{9D8B030D-6E8A-4147-A177-3AD203B41FA5}">
                      <a16:colId xmlns:a16="http://schemas.microsoft.com/office/drawing/2014/main" val="2080187912"/>
                    </a:ext>
                  </a:extLst>
                </a:gridCol>
              </a:tblGrid>
              <a:tr h="173301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3600" b="0" i="0" u="none" strike="noStrike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11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400" b="0" i="0" u="none" strike="noStrike" smtClean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湖水會枯竭，江河會乾涸，</a:t>
                      </a:r>
                      <a:endParaRPr lang="zh-CN" altLang="en-US" sz="5400" b="0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Job 14:11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As water disappears from the sea or a riverbed becomes parched and dry,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730350"/>
                  </a:ext>
                </a:extLst>
              </a:tr>
              <a:tr h="248316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3600" b="0" i="0" u="none" strike="noStrike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12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400" b="0" i="0" u="none" strike="noStrike" smtClean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人躺下便不再起來，到諸天不復存在，他仍不會醒來，不會從長眠中被喚醒。</a:t>
                      </a:r>
                      <a:endParaRPr lang="zh-CN" altLang="en-US" sz="5400" b="0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Job 14:12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so man lies down and does not rise; till the heavens are no more, men will not awake or be roused from their sleep.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34494"/>
                  </a:ext>
                </a:extLst>
              </a:tr>
              <a:tr h="284557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3600" b="0" i="0" u="none" strike="noStrike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13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400" b="0" i="0" u="none" strike="noStrike" smtClean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但願你把我藏在陰間，把我藏起來直到你息怒，定下眷顧我的日期。</a:t>
                      </a:r>
                      <a:endParaRPr lang="zh-CN" altLang="en-US" sz="5400" b="0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Job 14:13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If only you would hide me in the grave and conceal me till your anger has passed! If only you would set me a time and then remember me!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480123"/>
                  </a:ext>
                </a:extLst>
              </a:tr>
              <a:tr h="248316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3600" b="0" i="0" u="none" strike="noStrike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14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400" b="0" i="0" u="none" strike="noStrike" smtClean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人若死了，還能復生嗎？我要在勞苦的歲月中等待，直到我得釋放的日子來臨。</a:t>
                      </a:r>
                      <a:endParaRPr lang="zh-CN" altLang="en-US" sz="5400" b="0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Job 14:14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If a man dies, will he live again? All the days of my hard service I will wait for my renewal to come.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384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5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41231" y="505933"/>
          <a:ext cx="18004879" cy="9438167"/>
        </p:xfrm>
        <a:graphic>
          <a:graphicData uri="http://schemas.openxmlformats.org/drawingml/2006/table">
            <a:tbl>
              <a:tblPr/>
              <a:tblGrid>
                <a:gridCol w="767799">
                  <a:extLst>
                    <a:ext uri="{9D8B030D-6E8A-4147-A177-3AD203B41FA5}">
                      <a16:colId xmlns:a16="http://schemas.microsoft.com/office/drawing/2014/main" val="3783545082"/>
                    </a:ext>
                  </a:extLst>
                </a:gridCol>
                <a:gridCol w="10174128">
                  <a:extLst>
                    <a:ext uri="{9D8B030D-6E8A-4147-A177-3AD203B41FA5}">
                      <a16:colId xmlns:a16="http://schemas.microsoft.com/office/drawing/2014/main" val="3119738605"/>
                    </a:ext>
                  </a:extLst>
                </a:gridCol>
                <a:gridCol w="1005020">
                  <a:extLst>
                    <a:ext uri="{9D8B030D-6E8A-4147-A177-3AD203B41FA5}">
                      <a16:colId xmlns:a16="http://schemas.microsoft.com/office/drawing/2014/main" val="1732101"/>
                    </a:ext>
                  </a:extLst>
                </a:gridCol>
                <a:gridCol w="6057932">
                  <a:extLst>
                    <a:ext uri="{9D8B030D-6E8A-4147-A177-3AD203B41FA5}">
                      <a16:colId xmlns:a16="http://schemas.microsoft.com/office/drawing/2014/main" val="370951015"/>
                    </a:ext>
                  </a:extLst>
                </a:gridCol>
              </a:tblGrid>
              <a:tr h="181816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3600" b="0" i="0" u="none" strike="noStrike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15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400" b="0" i="0" u="none" strike="noStrike" smtClean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那時你呼喚，我便回應，你必惦念你親手所造之物。</a:t>
                      </a:r>
                      <a:endParaRPr lang="zh-CN" altLang="en-US" sz="5400" b="0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Job 14:15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You will call and I will answer you; you will long for the creature your hands have made.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304238"/>
                  </a:ext>
                </a:extLst>
              </a:tr>
              <a:tr h="184010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3600" b="0" i="0" u="none" strike="noStrike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16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400" b="0" i="0" u="none" strike="noStrike" smtClean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那時你必鑒察我的腳步，但不會追究我的罪惡。</a:t>
                      </a:r>
                      <a:endParaRPr lang="zh-CN" altLang="en-US" sz="5400" b="0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Job 14:16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Surely then you will count my steps but not keep track of my sin.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098824"/>
                  </a:ext>
                </a:extLst>
              </a:tr>
              <a:tr h="189925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3600" b="0" i="0" u="none" strike="noStrike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17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400" b="0" i="0" u="none" strike="noStrike" smtClean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我的過犯會被封在袋中，你會遮蓋我的罪愆。</a:t>
                      </a:r>
                      <a:endParaRPr lang="zh-CN" altLang="en-US" sz="5400" b="0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Job 14:17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My offenses will be sealed up in a bag; you will cover over my sin.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349645"/>
                  </a:ext>
                </a:extLst>
              </a:tr>
              <a:tr h="183924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3600" b="0" i="0" u="none" strike="noStrike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18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400" b="0" i="0" u="none" strike="noStrike" smtClean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「高山崩塌，磐石挪移；</a:t>
                      </a:r>
                      <a:endParaRPr lang="zh-CN" altLang="en-US" sz="5400" b="0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Job 14:18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But as a mountain erodes and crumbles and as a rock is moved from its place,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851878"/>
                  </a:ext>
                </a:extLst>
              </a:tr>
              <a:tr h="204139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3600" b="0" i="0" u="none" strike="noStrike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19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400" b="0" i="0" u="none" strike="noStrike" smtClean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流水磨損石頭，急流沖走泥土；你也這樣粉碎人的希望。</a:t>
                      </a:r>
                      <a:endParaRPr lang="zh-CN" altLang="en-US" sz="5400" b="0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Job 14:19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as water wears away stones and torrents wash away the soil, so you destroy man's hope.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204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9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41232" y="561852"/>
          <a:ext cx="18020646" cy="5555169"/>
        </p:xfrm>
        <a:graphic>
          <a:graphicData uri="http://schemas.openxmlformats.org/drawingml/2006/table">
            <a:tbl>
              <a:tblPr/>
              <a:tblGrid>
                <a:gridCol w="768473">
                  <a:extLst>
                    <a:ext uri="{9D8B030D-6E8A-4147-A177-3AD203B41FA5}">
                      <a16:colId xmlns:a16="http://schemas.microsoft.com/office/drawing/2014/main" val="2661784204"/>
                    </a:ext>
                  </a:extLst>
                </a:gridCol>
                <a:gridCol w="10173455">
                  <a:extLst>
                    <a:ext uri="{9D8B030D-6E8A-4147-A177-3AD203B41FA5}">
                      <a16:colId xmlns:a16="http://schemas.microsoft.com/office/drawing/2014/main" val="1030487033"/>
                    </a:ext>
                  </a:extLst>
                </a:gridCol>
                <a:gridCol w="1015482">
                  <a:extLst>
                    <a:ext uri="{9D8B030D-6E8A-4147-A177-3AD203B41FA5}">
                      <a16:colId xmlns:a16="http://schemas.microsoft.com/office/drawing/2014/main" val="3903721606"/>
                    </a:ext>
                  </a:extLst>
                </a:gridCol>
                <a:gridCol w="6063236">
                  <a:extLst>
                    <a:ext uri="{9D8B030D-6E8A-4147-A177-3AD203B41FA5}">
                      <a16:colId xmlns:a16="http://schemas.microsoft.com/office/drawing/2014/main" val="460117180"/>
                    </a:ext>
                  </a:extLst>
                </a:gridCol>
              </a:tblGrid>
              <a:tr h="185172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3600" b="0" i="0" u="none" strike="noStrike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20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400" b="0" i="0" u="none" strike="noStrike" smtClean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你永遠擊敗他，使他消逝；你改變他的容顏，讓他離世。</a:t>
                      </a:r>
                      <a:endParaRPr lang="zh-CN" altLang="en-US" sz="5400" b="0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Job 14:20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You overpower him once for all, and he is gone; you change his countenance and send him away.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794209"/>
                  </a:ext>
                </a:extLst>
              </a:tr>
              <a:tr h="185172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3600" b="0" i="0" u="none" strike="noStrike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21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400" b="0" i="0" u="none" strike="noStrike" smtClean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他的後人得尊榮，他無從知曉；他們遭貶抑，他也無法察覺。</a:t>
                      </a:r>
                      <a:endParaRPr lang="zh-CN" altLang="en-US" sz="5400" b="0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Job 14:21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If his sons are honored, he does not know it; if they are brought low, he does not see it.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41735"/>
                  </a:ext>
                </a:extLst>
              </a:tr>
              <a:tr h="185172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3600" b="0" i="0" u="none" strike="noStrike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22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400" b="0" i="0" u="none" strike="noStrike" smtClean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他只能感受自身的痛苦，為自己哀哭。」</a:t>
                      </a:r>
                      <a:endParaRPr lang="zh-CN" altLang="en-US" sz="5400" b="0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Job 14:22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He feels but the pain of his own body and mourns only for himself."</a:t>
                      </a:r>
                    </a:p>
                  </a:txBody>
                  <a:tcPr marL="14288" marR="14288" marT="142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25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0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218115" y="3475623"/>
            <a:ext cx="11680874" cy="1497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latin typeface="TAN Pearl"/>
                <a:ea typeface="TAN Pearl"/>
                <a:cs typeface="TAN Pearl"/>
                <a:sym typeface="TAN Pearl"/>
              </a:rPr>
              <a:t>從神學到哲學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18115" y="5983593"/>
            <a:ext cx="11680874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40"/>
              </a:lnSpc>
            </a:pPr>
            <a:r>
              <a:rPr lang="en-US" sz="8000" spc="-300">
                <a:solidFill>
                  <a:srgbClr val="494949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From Theology to Philosophy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218115" y="3435823"/>
            <a:ext cx="11680874" cy="1497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latin typeface="TAN Pearl"/>
                <a:ea typeface="TAN Pearl"/>
                <a:cs typeface="TAN Pearl"/>
                <a:sym typeface="TAN Pearl"/>
              </a:rPr>
              <a:t>從出生到躺下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03563" y="6438900"/>
            <a:ext cx="11680874" cy="1393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3"/>
              </a:lnSpc>
            </a:pPr>
            <a:r>
              <a:rPr lang="en-US" sz="8799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/>
                <a:sym typeface="Roboto"/>
              </a:rPr>
              <a:t>人生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6150532" y="2081089"/>
            <a:ext cx="8748457" cy="6206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短暫</a:t>
            </a:r>
            <a:r>
              <a:rPr lang="en-US" sz="9109" spc="-519">
                <a:solidFill>
                  <a:srgbClr val="494949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 SHORT</a:t>
            </a:r>
          </a:p>
          <a:p>
            <a:pPr algn="l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患難</a:t>
            </a:r>
            <a:r>
              <a:rPr lang="en-US" sz="9109" spc="-519">
                <a:solidFill>
                  <a:srgbClr val="494949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 TROUBLE</a:t>
            </a:r>
          </a:p>
          <a:p>
            <a:pPr algn="l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限定</a:t>
            </a:r>
            <a:r>
              <a:rPr lang="en-US" sz="9109" spc="-519">
                <a:solidFill>
                  <a:srgbClr val="494949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 LIMITED</a:t>
            </a:r>
          </a:p>
          <a:p>
            <a:pPr algn="l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勞苦</a:t>
            </a:r>
            <a:r>
              <a:rPr lang="en-US" sz="9109" spc="-519">
                <a:solidFill>
                  <a:srgbClr val="494949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 HARD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1046</Words>
  <Application>Microsoft Office PowerPoint</Application>
  <PresentationFormat>自定义</PresentationFormat>
  <Paragraphs>115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Microsoft JhengHei</vt:lpstr>
      <vt:lpstr>微软雅黑</vt:lpstr>
      <vt:lpstr>Calibri</vt:lpstr>
      <vt:lpstr>Roboto</vt:lpstr>
      <vt:lpstr>Canva Student Font</vt:lpstr>
      <vt:lpstr>TAN Pearl</vt:lpstr>
      <vt:lpstr>DFKai-SB</vt:lpstr>
      <vt:lpstr>等线</vt:lpstr>
      <vt:lpstr>Times New Roman</vt:lpstr>
      <vt:lpstr>DM Sans</vt:lpstr>
      <vt:lpstr>楷体</vt:lpstr>
      <vt:lpstr>宋体</vt:lpstr>
      <vt:lpstr>Arial</vt:lpstr>
      <vt:lpstr>Office Theme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生命哲學</dc:title>
  <dc:creator>Ping</dc:creator>
  <cp:lastModifiedBy>Administrator</cp:lastModifiedBy>
  <cp:revision>13</cp:revision>
  <dcterms:created xsi:type="dcterms:W3CDTF">2006-08-16T00:00:00Z</dcterms:created>
  <dcterms:modified xsi:type="dcterms:W3CDTF">2024-07-06T01:01:47Z</dcterms:modified>
  <dc:identifier>DAGKGUjSdVU</dc:identifier>
</cp:coreProperties>
</file>