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56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48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28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628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395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236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85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23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4525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320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107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8A290-436E-47EC-99BC-0F9933C7388C}" type="datetimeFigureOut">
              <a:rPr lang="zh-CN" altLang="en-US" smtClean="0"/>
              <a:t>2024/7/13/Sat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3A58-C16C-40EE-B774-35FA0A0464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33991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5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988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4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0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956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85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93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832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4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</cp:revision>
  <dcterms:created xsi:type="dcterms:W3CDTF">2024-07-14T00:56:54Z</dcterms:created>
  <dcterms:modified xsi:type="dcterms:W3CDTF">2024-07-14T00:57:05Z</dcterms:modified>
</cp:coreProperties>
</file>