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5" r:id="rId3"/>
    <p:sldId id="266" r:id="rId4"/>
    <p:sldId id="26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8" r:id="rId13"/>
    <p:sldId id="269" r:id="rId14"/>
  </p:sldIdLst>
  <p:sldSz cx="12192000" cy="6858000"/>
  <p:notesSz cx="6858000" cy="9144000"/>
  <p:photoAlbum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EE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60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33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600" indent="0" algn="ctr">
              <a:buNone/>
              <a:defRPr/>
            </a:lvl2pPr>
            <a:lvl3pPr marL="1219201" indent="0" algn="ctr">
              <a:buNone/>
              <a:defRPr/>
            </a:lvl3pPr>
            <a:lvl4pPr marL="1828801" indent="0" algn="ctr">
              <a:buNone/>
              <a:defRPr/>
            </a:lvl4pPr>
            <a:lvl5pPr marL="2438400" indent="0" algn="ctr">
              <a:buNone/>
              <a:defRPr/>
            </a:lvl5pPr>
            <a:lvl6pPr marL="3048000" indent="0" algn="ctr">
              <a:buNone/>
              <a:defRPr/>
            </a:lvl6pPr>
            <a:lvl7pPr marL="3657601" indent="0" algn="ctr">
              <a:buNone/>
              <a:defRPr/>
            </a:lvl7pPr>
            <a:lvl8pPr marL="4267201" indent="0" algn="ctr">
              <a:buNone/>
              <a:defRPr/>
            </a:lvl8pPr>
            <a:lvl9pPr marL="487680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09A36-613D-4B48-A598-0D79C4F168C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545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C8CDB-61AD-4069-AE97-A03E4EF70F41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016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B27EA-1C0C-43CD-ACD0-500B9811F91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704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CCD46-D1C7-4630-91D4-EBA9AE68B37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26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5EECA-D25F-4DB5-B8E1-5AAA3364055C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452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/>
            </a:lvl1pPr>
            <a:lvl2pPr marL="609600" indent="0">
              <a:buNone/>
              <a:defRPr sz="2400"/>
            </a:lvl2pPr>
            <a:lvl3pPr marL="1219201" indent="0">
              <a:buNone/>
              <a:defRPr sz="2100"/>
            </a:lvl3pPr>
            <a:lvl4pPr marL="1828801" indent="0">
              <a:buNone/>
              <a:defRPr sz="1900"/>
            </a:lvl4pPr>
            <a:lvl5pPr marL="2438400" indent="0">
              <a:buNone/>
              <a:defRPr sz="1900"/>
            </a:lvl5pPr>
            <a:lvl6pPr marL="3048000" indent="0">
              <a:buNone/>
              <a:defRPr sz="1900"/>
            </a:lvl6pPr>
            <a:lvl7pPr marL="3657601" indent="0">
              <a:buNone/>
              <a:defRPr sz="1900"/>
            </a:lvl7pPr>
            <a:lvl8pPr marL="4267201" indent="0">
              <a:buNone/>
              <a:defRPr sz="1900"/>
            </a:lvl8pPr>
            <a:lvl9pPr marL="4876801" indent="0">
              <a:buNone/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71D76-DAFF-43E6-B499-AB1AEC3E67C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754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A1F91-2B6E-4901-ACEE-AC287DD30C64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746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1" indent="0">
              <a:buNone/>
              <a:defRPr sz="2400" b="1"/>
            </a:lvl3pPr>
            <a:lvl4pPr marL="1828801" indent="0">
              <a:buNone/>
              <a:defRPr sz="2100" b="1"/>
            </a:lvl4pPr>
            <a:lvl5pPr marL="2438400" indent="0">
              <a:buNone/>
              <a:defRPr sz="2100" b="1"/>
            </a:lvl5pPr>
            <a:lvl6pPr marL="3048000" indent="0">
              <a:buNone/>
              <a:defRPr sz="2100" b="1"/>
            </a:lvl6pPr>
            <a:lvl7pPr marL="3657601" indent="0">
              <a:buNone/>
              <a:defRPr sz="2100" b="1"/>
            </a:lvl7pPr>
            <a:lvl8pPr marL="4267201" indent="0">
              <a:buNone/>
              <a:defRPr sz="2100" b="1"/>
            </a:lvl8pPr>
            <a:lvl9pPr marL="4876801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0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1" indent="0">
              <a:buNone/>
              <a:defRPr sz="2400" b="1"/>
            </a:lvl3pPr>
            <a:lvl4pPr marL="1828801" indent="0">
              <a:buNone/>
              <a:defRPr sz="2100" b="1"/>
            </a:lvl4pPr>
            <a:lvl5pPr marL="2438400" indent="0">
              <a:buNone/>
              <a:defRPr sz="2100" b="1"/>
            </a:lvl5pPr>
            <a:lvl6pPr marL="3048000" indent="0">
              <a:buNone/>
              <a:defRPr sz="2100" b="1"/>
            </a:lvl6pPr>
            <a:lvl7pPr marL="3657601" indent="0">
              <a:buNone/>
              <a:defRPr sz="2100" b="1"/>
            </a:lvl7pPr>
            <a:lvl8pPr marL="4267201" indent="0">
              <a:buNone/>
              <a:defRPr sz="2100" b="1"/>
            </a:lvl8pPr>
            <a:lvl9pPr marL="4876801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3FF06-C0A2-47C3-9C0B-8BE4D3CB408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085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2DF4B-5A98-442B-9C57-991037CEE75C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472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08D2D-5F6B-42F4-A668-B4350E9DCDC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31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151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1" indent="0">
              <a:buNone/>
              <a:defRPr sz="1300"/>
            </a:lvl3pPr>
            <a:lvl4pPr marL="1828801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1" indent="0">
              <a:buNone/>
              <a:defRPr sz="1200"/>
            </a:lvl7pPr>
            <a:lvl8pPr marL="4267201" indent="0">
              <a:buNone/>
              <a:defRPr sz="1200"/>
            </a:lvl8pPr>
            <a:lvl9pPr marL="487680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B9251-DC24-47F4-A41E-6342D985CA3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360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700"/>
            </a:lvl2pPr>
            <a:lvl3pPr marL="1219201" indent="0">
              <a:buNone/>
              <a:defRPr sz="3200"/>
            </a:lvl3pPr>
            <a:lvl4pPr marL="1828801" indent="0">
              <a:buNone/>
              <a:defRPr sz="2700"/>
            </a:lvl4pPr>
            <a:lvl5pPr marL="2438400" indent="0">
              <a:buNone/>
              <a:defRPr sz="2700"/>
            </a:lvl5pPr>
            <a:lvl6pPr marL="3048000" indent="0">
              <a:buNone/>
              <a:defRPr sz="2700"/>
            </a:lvl6pPr>
            <a:lvl7pPr marL="3657601" indent="0">
              <a:buNone/>
              <a:defRPr sz="2700"/>
            </a:lvl7pPr>
            <a:lvl8pPr marL="4267201" indent="0">
              <a:buNone/>
              <a:defRPr sz="2700"/>
            </a:lvl8pPr>
            <a:lvl9pPr marL="4876801" indent="0">
              <a:buNone/>
              <a:defRPr sz="27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44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1" indent="0">
              <a:buNone/>
              <a:defRPr sz="1300"/>
            </a:lvl3pPr>
            <a:lvl4pPr marL="1828801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1" indent="0">
              <a:buNone/>
              <a:defRPr sz="1200"/>
            </a:lvl7pPr>
            <a:lvl8pPr marL="4267201" indent="0">
              <a:buNone/>
              <a:defRPr sz="1200"/>
            </a:lvl8pPr>
            <a:lvl9pPr marL="487680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81DF5-1FBD-4BE4-8F7C-7D6C4689A0D2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785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7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6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900" b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6"/>
            <a:ext cx="3860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900" b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6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900" b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9539C050-86FC-4A63-B1D1-A8B351F8DA45}" type="slidenum">
              <a:rPr lang="zh-CN" alt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078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5pPr>
      <a:lvl6pPr marL="609600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6pPr>
      <a:lvl7pPr marL="1219201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7pPr>
      <a:lvl8pPr marL="1828801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8pPr>
      <a:lvl9pPr marL="2438400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9pPr>
    </p:titleStyle>
    <p:bodyStyle>
      <a:lvl1pPr marL="457201" indent="-457201" algn="l" rtl="0" eaLnBrk="0" fontAlgn="base" hangingPunct="0">
        <a:spcBef>
          <a:spcPct val="20000"/>
        </a:spcBef>
        <a:spcAft>
          <a:spcPct val="0"/>
        </a:spcAft>
        <a:buChar char="•"/>
        <a:defRPr sz="43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ct val="20000"/>
        </a:spcBef>
        <a:spcAft>
          <a:spcPct val="0"/>
        </a:spcAft>
        <a:buChar char="–"/>
        <a:defRPr sz="3700">
          <a:solidFill>
            <a:schemeClr val="tx1"/>
          </a:solidFill>
          <a:latin typeface="+mn-lt"/>
        </a:defRPr>
      </a:lvl2pPr>
      <a:lvl3pPr marL="1524002" indent="-304799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2133600" indent="-304799" algn="l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4pPr>
      <a:lvl5pPr marL="2743199" indent="-304799" algn="l" rtl="0" eaLnBrk="0" fontAlgn="base" hangingPunct="0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5pPr>
      <a:lvl6pPr marL="3352800" indent="-304799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6pPr>
      <a:lvl7pPr marL="3962400" indent="-304799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7pPr>
      <a:lvl8pPr marL="4572001" indent="-304799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8pPr>
      <a:lvl9pPr marL="5181600" indent="-304799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20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1" algn="l" defTabSz="121920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1" algn="l" defTabSz="121920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1" algn="l" defTabSz="121920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1" algn="l" defTabSz="121920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1" algn="l" defTabSz="121920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71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90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5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08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5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96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5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02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76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60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33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13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6EEE6"/>
          </a:solidFill>
        </p:spPr>
      </p:pic>
    </p:spTree>
    <p:extLst>
      <p:ext uri="{BB962C8B-B14F-4D97-AF65-F5344CB8AC3E}">
        <p14:creationId xmlns:p14="http://schemas.microsoft.com/office/powerpoint/2010/main" val="119140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宋体</vt:lpstr>
      <vt:lpstr>Arial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2024-07-20T01:00:25Z</dcterms:created>
  <dcterms:modified xsi:type="dcterms:W3CDTF">2024-07-21T22:43:23Z</dcterms:modified>
</cp:coreProperties>
</file>