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88DE-D943-4E0A-82FB-56AB368D73A2}" type="datetimeFigureOut">
              <a:rPr lang="zh-CN" altLang="en-US" smtClean="0"/>
              <a:t>2024/7/27/Sat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2C55-8CD3-4F84-965B-412806437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24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88DE-D943-4E0A-82FB-56AB368D73A2}" type="datetimeFigureOut">
              <a:rPr lang="zh-CN" altLang="en-US" smtClean="0"/>
              <a:t>2024/7/27/Sat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2C55-8CD3-4F84-965B-412806437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88DE-D943-4E0A-82FB-56AB368D73A2}" type="datetimeFigureOut">
              <a:rPr lang="zh-CN" altLang="en-US" smtClean="0"/>
              <a:t>2024/7/27/Sat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2C55-8CD3-4F84-965B-412806437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66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88DE-D943-4E0A-82FB-56AB368D73A2}" type="datetimeFigureOut">
              <a:rPr lang="zh-CN" altLang="en-US" smtClean="0"/>
              <a:t>2024/7/27/Sat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2C55-8CD3-4F84-965B-412806437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91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88DE-D943-4E0A-82FB-56AB368D73A2}" type="datetimeFigureOut">
              <a:rPr lang="zh-CN" altLang="en-US" smtClean="0"/>
              <a:t>2024/7/27/Sat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2C55-8CD3-4F84-965B-412806437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67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88DE-D943-4E0A-82FB-56AB368D73A2}" type="datetimeFigureOut">
              <a:rPr lang="zh-CN" altLang="en-US" smtClean="0"/>
              <a:t>2024/7/27/Sat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2C55-8CD3-4F84-965B-412806437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29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88DE-D943-4E0A-82FB-56AB368D73A2}" type="datetimeFigureOut">
              <a:rPr lang="zh-CN" altLang="en-US" smtClean="0"/>
              <a:t>2024/7/27/Sat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2C55-8CD3-4F84-965B-412806437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2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88DE-D943-4E0A-82FB-56AB368D73A2}" type="datetimeFigureOut">
              <a:rPr lang="zh-CN" altLang="en-US" smtClean="0"/>
              <a:t>2024/7/27/Sat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2C55-8CD3-4F84-965B-412806437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68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88DE-D943-4E0A-82FB-56AB368D73A2}" type="datetimeFigureOut">
              <a:rPr lang="zh-CN" altLang="en-US" smtClean="0"/>
              <a:t>2024/7/27/Sat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2C55-8CD3-4F84-965B-412806437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23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88DE-D943-4E0A-82FB-56AB368D73A2}" type="datetimeFigureOut">
              <a:rPr lang="zh-CN" altLang="en-US" smtClean="0"/>
              <a:t>2024/7/27/Sat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2C55-8CD3-4F84-965B-412806437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97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88DE-D943-4E0A-82FB-56AB368D73A2}" type="datetimeFigureOut">
              <a:rPr lang="zh-CN" altLang="en-US" smtClean="0"/>
              <a:t>2024/7/27/Sat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2C55-8CD3-4F84-965B-412806437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13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288DE-D943-4E0A-82FB-56AB368D73A2}" type="datetimeFigureOut">
              <a:rPr lang="zh-CN" altLang="en-US" smtClean="0"/>
              <a:t>2024/7/27/Sat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42C55-8CD3-4F84-965B-412806437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724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Chat 圖片_2020102908130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03" y="132521"/>
            <a:ext cx="493776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6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3</cp:revision>
  <dcterms:created xsi:type="dcterms:W3CDTF">2024-07-27T19:04:14Z</dcterms:created>
  <dcterms:modified xsi:type="dcterms:W3CDTF">2024-07-27T19:30:25Z</dcterms:modified>
</cp:coreProperties>
</file>