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91" d="100"/>
          <a:sy n="91" d="100"/>
        </p:scale>
        <p:origin x="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h Chun Cho" userId="fcd4e6fafac760cc" providerId="LiveId" clId="{252AD715-556A-4D84-B268-A02F8B8FBEAD}"/>
    <pc:docChg chg="undo custSel modSld">
      <pc:chgData name="Erh Chun Cho" userId="fcd4e6fafac760cc" providerId="LiveId" clId="{252AD715-556A-4D84-B268-A02F8B8FBEAD}" dt="2024-07-28T17:59:19.168" v="10" actId="20577"/>
      <pc:docMkLst>
        <pc:docMk/>
      </pc:docMkLst>
      <pc:sldChg chg="modSp mod">
        <pc:chgData name="Erh Chun Cho" userId="fcd4e6fafac760cc" providerId="LiveId" clId="{252AD715-556A-4D84-B268-A02F8B8FBEAD}" dt="2024-07-28T17:59:19.168" v="10" actId="20577"/>
        <pc:sldMkLst>
          <pc:docMk/>
          <pc:sldMk cId="3463963526" sldId="256"/>
        </pc:sldMkLst>
        <pc:spChg chg="mod">
          <ac:chgData name="Erh Chun Cho" userId="fcd4e6fafac760cc" providerId="LiveId" clId="{252AD715-556A-4D84-B268-A02F8B8FBEAD}" dt="2024-07-28T17:59:19.168" v="10" actId="20577"/>
          <ac:spMkLst>
            <pc:docMk/>
            <pc:sldMk cId="3463963526" sldId="256"/>
            <ac:spMk id="2" creationId="{1BF706A8-FC03-1242-9624-840D41ED201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CCFDD5-D1F1-BA48-B097-221D85A964C7}" type="datetimeFigureOut">
              <a:rPr kumimoji="1" lang="zh-TW" altLang="en-US" smtClean="0"/>
              <a:t>2024/7/30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7210D5-6B44-ED43-8201-D931121A9BB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463399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210D5-6B44-ED43-8201-D931121A9BB7}" type="slidenum">
              <a:rPr kumimoji="1" lang="zh-TW" altLang="en-US" smtClean="0"/>
              <a:t>1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76761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210D5-6B44-ED43-8201-D931121A9BB7}" type="slidenum">
              <a:rPr kumimoji="1" lang="zh-TW" altLang="en-US" smtClean="0"/>
              <a:t>2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75736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210D5-6B44-ED43-8201-D931121A9BB7}" type="slidenum">
              <a:rPr kumimoji="1" lang="zh-TW" altLang="en-US" smtClean="0"/>
              <a:t>3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487878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210D5-6B44-ED43-8201-D931121A9BB7}" type="slidenum">
              <a:rPr kumimoji="1" lang="zh-TW" altLang="en-US" smtClean="0"/>
              <a:t>4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499859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210D5-6B44-ED43-8201-D931121A9BB7}" type="slidenum">
              <a:rPr kumimoji="1" lang="zh-TW" altLang="en-US" smtClean="0"/>
              <a:t>5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472575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210D5-6B44-ED43-8201-D931121A9BB7}" type="slidenum">
              <a:rPr kumimoji="1" lang="zh-TW" altLang="en-US" smtClean="0"/>
              <a:t>6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5094497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210D5-6B44-ED43-8201-D931121A9BB7}" type="slidenum">
              <a:rPr kumimoji="1" lang="zh-TW" altLang="en-US" smtClean="0"/>
              <a:t>7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240026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811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414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920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128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864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967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664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637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115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813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58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58782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7" r:id="rId6"/>
    <p:sldLayoutId id="2147483752" r:id="rId7"/>
    <p:sldLayoutId id="2147483753" r:id="rId8"/>
    <p:sldLayoutId id="2147483754" r:id="rId9"/>
    <p:sldLayoutId id="2147483756" r:id="rId10"/>
    <p:sldLayoutId id="2147483755" r:id="rId11"/>
  </p:sldLayoutIdLst>
  <p:hf sldNum="0"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7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>
            <a:extLst>
              <a:ext uri="{FF2B5EF4-FFF2-40B4-BE49-F238E27FC236}">
                <a16:creationId xmlns:a16="http://schemas.microsoft.com/office/drawing/2014/main" id="{DABB7880-D86D-49BC-A15B-C0AC281BF69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42" b="8788"/>
          <a:stretch/>
        </p:blipFill>
        <p:spPr>
          <a:xfrm>
            <a:off x="-1" y="0"/>
            <a:ext cx="12192017" cy="6858000"/>
          </a:xfrm>
          <a:prstGeom prst="rect">
            <a:avLst/>
          </a:prstGeom>
        </p:spPr>
      </p:pic>
      <p:sp>
        <p:nvSpPr>
          <p:cNvPr id="14" name="Rectangle 8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chemeClr val="tx2">
                  <a:alpha val="0"/>
                </a:schemeClr>
              </a:gs>
              <a:gs pos="50000">
                <a:schemeClr val="tx2">
                  <a:alpha val="35000"/>
                </a:schemeClr>
              </a:gs>
              <a:gs pos="100000">
                <a:schemeClr val="tx2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1BF706A8-FC03-1242-9624-840D41ED20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6" y="643467"/>
            <a:ext cx="10905059" cy="333035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kumimoji="1" lang="zh-TW" altLang="en-US" sz="6000" dirty="0">
                <a:solidFill>
                  <a:schemeClr val="bg1"/>
                </a:solidFill>
              </a:rPr>
              <a:t>動盪中得平安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38A84EF-2EC1-404C-A53F-1557EEFFD9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6" y="4133135"/>
            <a:ext cx="10902016" cy="145451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kumimoji="1" lang="zh-TW" altLang="en-US" sz="4800" dirty="0">
                <a:solidFill>
                  <a:schemeClr val="bg1"/>
                </a:solidFill>
              </a:rPr>
              <a:t>約翰福音 </a:t>
            </a:r>
            <a:r>
              <a:rPr kumimoji="1" lang="en-US" altLang="zh-TW" sz="4800" dirty="0">
                <a:solidFill>
                  <a:schemeClr val="bg1"/>
                </a:solidFill>
              </a:rPr>
              <a:t>14:1-18</a:t>
            </a:r>
            <a:r>
              <a:rPr kumimoji="1" lang="zh-TW" altLang="en-US" sz="4800" dirty="0">
                <a:solidFill>
                  <a:schemeClr val="bg1"/>
                </a:solidFill>
              </a:rPr>
              <a:t>節</a:t>
            </a:r>
          </a:p>
        </p:txBody>
      </p:sp>
      <p:cxnSp>
        <p:nvCxnSpPr>
          <p:cNvPr id="15" name="Straight Connector 10">
            <a:extLst>
              <a:ext uri="{FF2B5EF4-FFF2-40B4-BE49-F238E27FC236}">
                <a16:creationId xmlns:a16="http://schemas.microsoft.com/office/drawing/2014/main" id="{34E5597F-CE67-4085-9548-E6A8036DA3B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93881" y="4035362"/>
            <a:ext cx="5404237" cy="0"/>
          </a:xfrm>
          <a:prstGeom prst="line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396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>
            <a:extLst>
              <a:ext uri="{FF2B5EF4-FFF2-40B4-BE49-F238E27FC236}">
                <a16:creationId xmlns:a16="http://schemas.microsoft.com/office/drawing/2014/main" id="{DABB7880-D86D-49BC-A15B-C0AC281BF69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42" b="8788"/>
          <a:stretch/>
        </p:blipFill>
        <p:spPr>
          <a:xfrm>
            <a:off x="-1" y="0"/>
            <a:ext cx="12192017" cy="6858000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1BF706A8-FC03-1242-9624-840D41ED20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594" y="622434"/>
            <a:ext cx="10992440" cy="561313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zh-TW" altLang="zh-TW" sz="4000" b="1" dirty="0">
                <a:solidFill>
                  <a:schemeClr val="bg1"/>
                </a:solidFill>
              </a:rPr>
              <a:t>「你們心裡不要憂愁；你們信　神，也當信我。在我父的家裡有許多住處；若是沒有，我就早已告訴你們了。我去原是為你們預備地方去。我若去為你們預備了地方，就必再來接你們到我那裡去，我在哪裡，叫你們也在那裡。我往哪裡去，你們知道；那條路，你們也知道。」多馬對他說：「主啊，我們不知道你往哪裡去，怎麼知道那條路呢？」耶穌說：「我就是道路、真理、生命；若不藉著我，沒有人能到父那裡去。</a:t>
            </a:r>
            <a:r>
              <a:rPr lang="en-US" altLang="zh-TW" sz="4000" b="1" dirty="0">
                <a:solidFill>
                  <a:schemeClr val="bg1"/>
                </a:solidFill>
              </a:rPr>
              <a:t/>
            </a:r>
            <a:br>
              <a:rPr lang="en-US" altLang="zh-TW" sz="4000" b="1" dirty="0">
                <a:solidFill>
                  <a:schemeClr val="bg1"/>
                </a:solidFill>
              </a:rPr>
            </a:br>
            <a:r>
              <a:rPr lang="zh-TW" altLang="en-US" sz="4000" b="1">
                <a:solidFill>
                  <a:schemeClr val="bg1"/>
                </a:solidFill>
              </a:rPr>
              <a:t>                                                       </a:t>
            </a:r>
            <a:r>
              <a:rPr lang="zh-TW" altLang="zh-TW" sz="3200" b="1" smtClean="0">
                <a:solidFill>
                  <a:schemeClr val="bg1"/>
                </a:solidFill>
              </a:rPr>
              <a:t>約</a:t>
            </a:r>
            <a:r>
              <a:rPr lang="zh-TW" altLang="zh-TW" sz="3200" b="1" dirty="0">
                <a:solidFill>
                  <a:schemeClr val="bg1"/>
                </a:solidFill>
              </a:rPr>
              <a:t>翰福音</a:t>
            </a:r>
            <a:r>
              <a:rPr lang="en-US" altLang="zh-TW" sz="3200" b="1" dirty="0">
                <a:solidFill>
                  <a:schemeClr val="bg1"/>
                </a:solidFill>
              </a:rPr>
              <a:t> 14:1-6</a:t>
            </a:r>
            <a:endParaRPr lang="zh-TW" altLang="zh-TW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97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>
            <a:extLst>
              <a:ext uri="{FF2B5EF4-FFF2-40B4-BE49-F238E27FC236}">
                <a16:creationId xmlns:a16="http://schemas.microsoft.com/office/drawing/2014/main" id="{DABB7880-D86D-49BC-A15B-C0AC281BF69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42" b="8788"/>
          <a:stretch/>
        </p:blipFill>
        <p:spPr>
          <a:xfrm>
            <a:off x="0" y="-4056"/>
            <a:ext cx="12191999" cy="6857990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1BF706A8-FC03-1242-9624-840D41ED20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594" y="622434"/>
            <a:ext cx="11066013" cy="561313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zh-TW" altLang="zh-TW" sz="3200" b="1" dirty="0">
                <a:solidFill>
                  <a:schemeClr val="bg1"/>
                </a:solidFill>
              </a:rPr>
              <a:t>「你們若認識我，也就認識我的父。從今以後，你們認識他，並且已經看見他。」腓力對他說：「求主將父顯給我們看，我們就知足了。」耶穌對他說：「腓力，我與你們同在這樣長久，你還不認識我嗎？人看見了我，就是看見了父；你怎麼說『將父顯給我們看』呢？</a:t>
            </a:r>
            <a:r>
              <a:rPr lang="en-US" altLang="zh-TW" sz="3200" b="1" dirty="0">
                <a:solidFill>
                  <a:schemeClr val="bg1"/>
                </a:solidFill>
              </a:rPr>
              <a:t> </a:t>
            </a:r>
            <a:r>
              <a:rPr lang="zh-TW" altLang="zh-TW" sz="3200" b="1" dirty="0">
                <a:solidFill>
                  <a:schemeClr val="bg1"/>
                </a:solidFill>
              </a:rPr>
              <a:t>我在父裡面，父在我裡面，你不信嗎？我對你們所說的話，不是憑著自己說的，乃是住在我裡面的父做他自己的事。你們當信我，我在父裡面，父在我裡面；即或不信，也當因我所做的事信我。我實實在在地告訴你們，我所做的事，信我的人也要做，並且要做比這更大的事，因為我往父那裡去。你們奉我的名無論求甚麼，我必成就，叫父因兒子得榮耀。你們若奉我的名求甚麼，我必成就。」</a:t>
            </a:r>
            <a:r>
              <a:rPr lang="zh-TW" altLang="zh-TW" sz="2800" b="1" dirty="0">
                <a:solidFill>
                  <a:schemeClr val="bg1"/>
                </a:solidFill>
              </a:rPr>
              <a:t>約翰福音</a:t>
            </a:r>
            <a:r>
              <a:rPr lang="en-US" altLang="zh-TW" sz="2800" b="1" dirty="0">
                <a:solidFill>
                  <a:schemeClr val="bg1"/>
                </a:solidFill>
              </a:rPr>
              <a:t>14:7-14</a:t>
            </a:r>
            <a:endParaRPr lang="zh-TW" altLang="zh-TW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41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>
            <a:extLst>
              <a:ext uri="{FF2B5EF4-FFF2-40B4-BE49-F238E27FC236}">
                <a16:creationId xmlns:a16="http://schemas.microsoft.com/office/drawing/2014/main" id="{DABB7880-D86D-49BC-A15B-C0AC281BF69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42" b="8788"/>
          <a:stretch/>
        </p:blipFill>
        <p:spPr>
          <a:xfrm>
            <a:off x="1" y="-248"/>
            <a:ext cx="12191999" cy="6857990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1BF706A8-FC03-1242-9624-840D41ED20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594" y="622434"/>
            <a:ext cx="10905059" cy="561313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zh-TW" altLang="zh-TW" sz="4800" b="1" dirty="0">
                <a:solidFill>
                  <a:schemeClr val="bg1"/>
                </a:solidFill>
              </a:rPr>
              <a:t>「因為我從天上降下來，不是要按自己的意思行，乃是要按那差我來者的意思行。差我來者的意思就是：他所賜給我的，叫我一個也不失落，在末日卻叫他復活。因為我父的意思是叫一切見子而信的人得永生，並且在末日我要叫他復活。」</a:t>
            </a:r>
            <a:r>
              <a:rPr lang="en-US" altLang="zh-TW" sz="4800" b="1" dirty="0">
                <a:solidFill>
                  <a:schemeClr val="bg1"/>
                </a:solidFill>
              </a:rPr>
              <a:t> </a:t>
            </a:r>
            <a:r>
              <a:rPr lang="zh-TW" altLang="zh-TW" b="1" dirty="0">
                <a:solidFill>
                  <a:schemeClr val="bg1"/>
                </a:solidFill>
              </a:rPr>
              <a:t>約翰福音</a:t>
            </a:r>
            <a:r>
              <a:rPr lang="en-US" altLang="zh-TW" b="1" dirty="0">
                <a:solidFill>
                  <a:schemeClr val="bg1"/>
                </a:solidFill>
              </a:rPr>
              <a:t>6:38-40</a:t>
            </a:r>
            <a:endParaRPr lang="zh-TW" altLang="zh-TW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88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>
            <a:extLst>
              <a:ext uri="{FF2B5EF4-FFF2-40B4-BE49-F238E27FC236}">
                <a16:creationId xmlns:a16="http://schemas.microsoft.com/office/drawing/2014/main" id="{DABB7880-D86D-49BC-A15B-C0AC281BF69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42" b="8788"/>
          <a:stretch/>
        </p:blipFill>
        <p:spPr>
          <a:xfrm>
            <a:off x="0" y="10"/>
            <a:ext cx="12191999" cy="6857990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1BF706A8-FC03-1242-9624-840D41ED20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5347" y="712519"/>
            <a:ext cx="10905059" cy="334986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zh-TW" altLang="zh-TW" sz="5400" b="1" dirty="0">
                <a:solidFill>
                  <a:schemeClr val="bg1"/>
                </a:solidFill>
              </a:rPr>
              <a:t>「你們奉我的名無論求甚麼，我必成就，叫父因兒子得榮耀。你們若奉我的名求甚麼，我必成就。」</a:t>
            </a:r>
            <a:r>
              <a:rPr lang="en-US" altLang="zh-TW" sz="5400" b="1" dirty="0">
                <a:solidFill>
                  <a:schemeClr val="bg1"/>
                </a:solidFill>
              </a:rPr>
              <a:t/>
            </a:r>
            <a:br>
              <a:rPr lang="en-US" altLang="zh-TW" sz="5400" b="1" dirty="0">
                <a:solidFill>
                  <a:schemeClr val="bg1"/>
                </a:solidFill>
              </a:rPr>
            </a:br>
            <a:r>
              <a:rPr lang="zh-TW" altLang="zh-TW" sz="4000" b="1" dirty="0">
                <a:solidFill>
                  <a:schemeClr val="bg1"/>
                </a:solidFill>
              </a:rPr>
              <a:t>約翰福音</a:t>
            </a:r>
            <a:r>
              <a:rPr lang="en-US" altLang="zh-TW" sz="4000" b="1" dirty="0">
                <a:solidFill>
                  <a:schemeClr val="bg1"/>
                </a:solidFill>
              </a:rPr>
              <a:t>14:13-14</a:t>
            </a:r>
            <a:endParaRPr lang="zh-TW" altLang="zh-TW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37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>
            <a:extLst>
              <a:ext uri="{FF2B5EF4-FFF2-40B4-BE49-F238E27FC236}">
                <a16:creationId xmlns:a16="http://schemas.microsoft.com/office/drawing/2014/main" id="{DABB7880-D86D-49BC-A15B-C0AC281BF69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42" b="8788"/>
          <a:stretch/>
        </p:blipFill>
        <p:spPr>
          <a:xfrm>
            <a:off x="0" y="10"/>
            <a:ext cx="12191999" cy="6857990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1BF706A8-FC03-1242-9624-840D41ED20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594" y="622434"/>
            <a:ext cx="10905059" cy="561313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zh-TW" altLang="zh-TW" sz="4800" b="1" dirty="0">
                <a:solidFill>
                  <a:schemeClr val="bg1"/>
                </a:solidFill>
              </a:rPr>
              <a:t>「你們若愛我，就必遵守我的命令。我要求父，父就另外賜給你們一位保惠師（或譯：訓慰師；下同），叫他永遠與你們同在，就是真理的聖靈，乃世人不能接受的；因為不見他，也不認識他。你們卻認識他，因他常與你們同在，也要在你們裡面。我不撇下你們為孤兒，我必到你們這裡來。</a:t>
            </a:r>
            <a:r>
              <a:rPr lang="zh-TW" altLang="zh-TW" b="1" dirty="0">
                <a:solidFill>
                  <a:schemeClr val="bg1"/>
                </a:solidFill>
              </a:rPr>
              <a:t>約翰福音</a:t>
            </a:r>
            <a:r>
              <a:rPr lang="en-US" altLang="zh-TW" b="1" dirty="0">
                <a:solidFill>
                  <a:schemeClr val="bg1"/>
                </a:solidFill>
              </a:rPr>
              <a:t>14:15-18</a:t>
            </a:r>
            <a:endParaRPr lang="zh-TW" altLang="zh-TW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95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>
            <a:extLst>
              <a:ext uri="{FF2B5EF4-FFF2-40B4-BE49-F238E27FC236}">
                <a16:creationId xmlns:a16="http://schemas.microsoft.com/office/drawing/2014/main" id="{DABB7880-D86D-49BC-A15B-C0AC281BF69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42" b="8788"/>
          <a:stretch/>
        </p:blipFill>
        <p:spPr>
          <a:xfrm>
            <a:off x="0" y="0"/>
            <a:ext cx="12191999" cy="6857990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1BF706A8-FC03-1242-9624-840D41ED20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5347" y="712519"/>
            <a:ext cx="10905059" cy="254132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zh-TW" altLang="zh-TW" sz="4800" b="1" dirty="0">
                <a:solidFill>
                  <a:schemeClr val="bg1"/>
                </a:solidFill>
              </a:rPr>
              <a:t>「如果　神的靈住在你們心裡，你們就不屬肉體，乃屬聖靈了。人若沒有基督的靈，就不是屬基督的。」</a:t>
            </a:r>
            <a:r>
              <a:rPr lang="zh-TW" altLang="zh-TW" b="1" dirty="0">
                <a:solidFill>
                  <a:schemeClr val="bg1"/>
                </a:solidFill>
              </a:rPr>
              <a:t>羅馬書</a:t>
            </a:r>
            <a:r>
              <a:rPr lang="en-US" altLang="zh-TW" b="1" dirty="0">
                <a:solidFill>
                  <a:schemeClr val="bg1"/>
                </a:solidFill>
              </a:rPr>
              <a:t> 8:9</a:t>
            </a:r>
            <a:endParaRPr lang="zh-TW" altLang="zh-TW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20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VTI">
  <a:themeElements>
    <a:clrScheme name="AnalogousFromLightSeedLeftStep">
      <a:dk1>
        <a:srgbClr val="000000"/>
      </a:dk1>
      <a:lt1>
        <a:srgbClr val="FFFFFF"/>
      </a:lt1>
      <a:dk2>
        <a:srgbClr val="243141"/>
      </a:dk2>
      <a:lt2>
        <a:srgbClr val="E2E5E8"/>
      </a:lt2>
      <a:accent1>
        <a:srgbClr val="C99A68"/>
      </a:accent1>
      <a:accent2>
        <a:srgbClr val="CB776E"/>
      </a:accent2>
      <a:accent3>
        <a:srgbClr val="D488A0"/>
      </a:accent3>
      <a:accent4>
        <a:srgbClr val="CB6EB2"/>
      </a:accent4>
      <a:accent5>
        <a:srgbClr val="C988D4"/>
      </a:accent5>
      <a:accent6>
        <a:srgbClr val="966ECB"/>
      </a:accent6>
      <a:hlink>
        <a:srgbClr val="6184A9"/>
      </a:hlink>
      <a:folHlink>
        <a:srgbClr val="7F7F7F"/>
      </a:folHlink>
    </a:clrScheme>
    <a:fontScheme name="Dividend">
      <a:majorFont>
        <a:latin typeface="Avenir Next LT Pro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435</Words>
  <Application>Microsoft Office PowerPoint</Application>
  <PresentationFormat>宽屏</PresentationFormat>
  <Paragraphs>15</Paragraphs>
  <Slides>7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3" baseType="lpstr">
      <vt:lpstr>Avenir Next LT Pro</vt:lpstr>
      <vt:lpstr>微軟正黑體</vt:lpstr>
      <vt:lpstr>新細明體</vt:lpstr>
      <vt:lpstr>Calibri</vt:lpstr>
      <vt:lpstr>Wingdings 2</vt:lpstr>
      <vt:lpstr>DividendVTI</vt:lpstr>
      <vt:lpstr>動盪中得平安</vt:lpstr>
      <vt:lpstr>「你們心裡不要憂愁；你們信　神，也當信我。在我父的家裡有許多住處；若是沒有，我就早已告訴你們了。我去原是為你們預備地方去。我若去為你們預備了地方，就必再來接你們到我那裡去，我在哪裡，叫你們也在那裡。我往哪裡去，你們知道；那條路，你們也知道。」多馬對他說：「主啊，我們不知道你往哪裡去，怎麼知道那條路呢？」耶穌說：「我就是道路、真理、生命；若不藉著我，沒有人能到父那裡去。                                                        約翰福音 14:1-6</vt:lpstr>
      <vt:lpstr>「你們若認識我，也就認識我的父。從今以後，你們認識他，並且已經看見他。」腓力對他說：「求主將父顯給我們看，我們就知足了。」耶穌對他說：「腓力，我與你們同在這樣長久，你還不認識我嗎？人看見了我，就是看見了父；你怎麼說『將父顯給我們看』呢？ 我在父裡面，父在我裡面，你不信嗎？我對你們所說的話，不是憑著自己說的，乃是住在我裡面的父做他自己的事。你們當信我，我在父裡面，父在我裡面；即或不信，也當因我所做的事信我。我實實在在地告訴你們，我所做的事，信我的人也要做，並且要做比這更大的事，因為我往父那裡去。你們奉我的名無論求甚麼，我必成就，叫父因兒子得榮耀。你們若奉我的名求甚麼，我必成就。」約翰福音14:7-14</vt:lpstr>
      <vt:lpstr>「因為我從天上降下來，不是要按自己的意思行，乃是要按那差我來者的意思行。差我來者的意思就是：他所賜給我的，叫我一個也不失落，在末日卻叫他復活。因為我父的意思是叫一切見子而信的人得永生，並且在末日我要叫他復活。」 約翰福音6:38-40</vt:lpstr>
      <vt:lpstr>「你們奉我的名無論求甚麼，我必成就，叫父因兒子得榮耀。你們若奉我的名求甚麼，我必成就。」 約翰福音14:13-14</vt:lpstr>
      <vt:lpstr>「你們若愛我，就必遵守我的命令。我要求父，父就另外賜給你們一位保惠師（或譯：訓慰師；下同），叫他永遠與你們同在，就是真理的聖靈，乃世人不能接受的；因為不見他，也不認識他。你們卻認識他，因他常與你們同在，也要在你們裡面。我不撇下你們為孤兒，我必到你們這裡來。約翰福音14:15-18</vt:lpstr>
      <vt:lpstr>「如果　神的靈住在你們心裡，你們就不屬肉體，乃屬聖靈了。人若沒有基督的靈，就不是屬基督的。」羅馬書 8:9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當生命遭遇亂流時</dc:title>
  <dc:creator>Erh Chun Cho</dc:creator>
  <cp:lastModifiedBy>Ping</cp:lastModifiedBy>
  <cp:revision>4</cp:revision>
  <dcterms:created xsi:type="dcterms:W3CDTF">2020-05-13T21:49:16Z</dcterms:created>
  <dcterms:modified xsi:type="dcterms:W3CDTF">2024-07-30T15:37:45Z</dcterms:modified>
</cp:coreProperties>
</file>