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EC09-096A-416B-9525-798F17546EC9}" type="datetimeFigureOut">
              <a:rPr lang="zh-CN" altLang="en-US" smtClean="0"/>
              <a:t>2024/8/11/Sun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5520-360B-4149-9212-A89009EED9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95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EC09-096A-416B-9525-798F17546EC9}" type="datetimeFigureOut">
              <a:rPr lang="zh-CN" altLang="en-US" smtClean="0"/>
              <a:t>2024/8/11/Sun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5520-360B-4149-9212-A89009EED9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45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EC09-096A-416B-9525-798F17546EC9}" type="datetimeFigureOut">
              <a:rPr lang="zh-CN" altLang="en-US" smtClean="0"/>
              <a:t>2024/8/11/Sun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5520-360B-4149-9212-A89009EED9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90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EC09-096A-416B-9525-798F17546EC9}" type="datetimeFigureOut">
              <a:rPr lang="zh-CN" altLang="en-US" smtClean="0"/>
              <a:t>2024/8/11/Sun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5520-360B-4149-9212-A89009EED9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025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EC09-096A-416B-9525-798F17546EC9}" type="datetimeFigureOut">
              <a:rPr lang="zh-CN" altLang="en-US" smtClean="0"/>
              <a:t>2024/8/11/Sun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5520-360B-4149-9212-A89009EED9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987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EC09-096A-416B-9525-798F17546EC9}" type="datetimeFigureOut">
              <a:rPr lang="zh-CN" altLang="en-US" smtClean="0"/>
              <a:t>2024/8/11/Sun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5520-360B-4149-9212-A89009EED9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036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EC09-096A-416B-9525-798F17546EC9}" type="datetimeFigureOut">
              <a:rPr lang="zh-CN" altLang="en-US" smtClean="0"/>
              <a:t>2024/8/11/Sun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5520-360B-4149-9212-A89009EED9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58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EC09-096A-416B-9525-798F17546EC9}" type="datetimeFigureOut">
              <a:rPr lang="zh-CN" altLang="en-US" smtClean="0"/>
              <a:t>2024/8/11/Sun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5520-360B-4149-9212-A89009EED9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70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EC09-096A-416B-9525-798F17546EC9}" type="datetimeFigureOut">
              <a:rPr lang="zh-CN" altLang="en-US" smtClean="0"/>
              <a:t>2024/8/11/Sun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5520-360B-4149-9212-A89009EED9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776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EC09-096A-416B-9525-798F17546EC9}" type="datetimeFigureOut">
              <a:rPr lang="zh-CN" altLang="en-US" smtClean="0"/>
              <a:t>2024/8/11/Sun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5520-360B-4149-9212-A89009EED9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71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EC09-096A-416B-9525-798F17546EC9}" type="datetimeFigureOut">
              <a:rPr lang="zh-CN" altLang="en-US" smtClean="0"/>
              <a:t>2024/8/11/Sun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5520-360B-4149-9212-A89009EED9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71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EC09-096A-416B-9525-798F17546EC9}" type="datetimeFigureOut">
              <a:rPr lang="zh-CN" altLang="en-US" smtClean="0"/>
              <a:t>2024/8/11/Sun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5520-360B-4149-9212-A89009EED9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93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2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25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73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2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2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54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16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-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66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88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13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2</cp:revision>
  <dcterms:created xsi:type="dcterms:W3CDTF">2024-08-10T18:53:05Z</dcterms:created>
  <dcterms:modified xsi:type="dcterms:W3CDTF">2024-08-11T16:19:31Z</dcterms:modified>
</cp:coreProperties>
</file>