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98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9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7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74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50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9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3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98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56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79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71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9E0D2-23C3-4F53-8EBD-D66C021A59F6}" type="datetimeFigureOut">
              <a:rPr lang="zh-CN" altLang="en-US" smtClean="0"/>
              <a:t>2024/8/18/Sun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6F147-EE1D-4ACD-958A-B4608FA573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58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2024-08-18T16:03:39Z</dcterms:created>
  <dcterms:modified xsi:type="dcterms:W3CDTF">2024-08-18T16:04:11Z</dcterms:modified>
</cp:coreProperties>
</file>