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D468-59A0-4956-ABC4-8A8A8B1C7D8C}" type="datetimeFigureOut">
              <a:rPr lang="zh-CN" altLang="en-US" smtClean="0"/>
              <a:t>2024/8/24/Sat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06D2-5ED0-49CE-8086-85727757F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3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D468-59A0-4956-ABC4-8A8A8B1C7D8C}" type="datetimeFigureOut">
              <a:rPr lang="zh-CN" altLang="en-US" smtClean="0"/>
              <a:t>2024/8/24/Sat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06D2-5ED0-49CE-8086-85727757F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08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D468-59A0-4956-ABC4-8A8A8B1C7D8C}" type="datetimeFigureOut">
              <a:rPr lang="zh-CN" altLang="en-US" smtClean="0"/>
              <a:t>2024/8/24/Sat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06D2-5ED0-49CE-8086-85727757F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50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D468-59A0-4956-ABC4-8A8A8B1C7D8C}" type="datetimeFigureOut">
              <a:rPr lang="zh-CN" altLang="en-US" smtClean="0"/>
              <a:t>2024/8/24/Sat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06D2-5ED0-49CE-8086-85727757F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14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D468-59A0-4956-ABC4-8A8A8B1C7D8C}" type="datetimeFigureOut">
              <a:rPr lang="zh-CN" altLang="en-US" smtClean="0"/>
              <a:t>2024/8/24/Sat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06D2-5ED0-49CE-8086-85727757F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83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D468-59A0-4956-ABC4-8A8A8B1C7D8C}" type="datetimeFigureOut">
              <a:rPr lang="zh-CN" altLang="en-US" smtClean="0"/>
              <a:t>2024/8/24/Sat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06D2-5ED0-49CE-8086-85727757F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33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D468-59A0-4956-ABC4-8A8A8B1C7D8C}" type="datetimeFigureOut">
              <a:rPr lang="zh-CN" altLang="en-US" smtClean="0"/>
              <a:t>2024/8/24/Sat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06D2-5ED0-49CE-8086-85727757F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24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D468-59A0-4956-ABC4-8A8A8B1C7D8C}" type="datetimeFigureOut">
              <a:rPr lang="zh-CN" altLang="en-US" smtClean="0"/>
              <a:t>2024/8/24/Sat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06D2-5ED0-49CE-8086-85727757F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9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D468-59A0-4956-ABC4-8A8A8B1C7D8C}" type="datetimeFigureOut">
              <a:rPr lang="zh-CN" altLang="en-US" smtClean="0"/>
              <a:t>2024/8/24/Sat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06D2-5ED0-49CE-8086-85727757F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39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D468-59A0-4956-ABC4-8A8A8B1C7D8C}" type="datetimeFigureOut">
              <a:rPr lang="zh-CN" altLang="en-US" smtClean="0"/>
              <a:t>2024/8/24/Sat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06D2-5ED0-49CE-8086-85727757F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17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D468-59A0-4956-ABC4-8A8A8B1C7D8C}" type="datetimeFigureOut">
              <a:rPr lang="zh-CN" altLang="en-US" smtClean="0"/>
              <a:t>2024/8/24/Sat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06D2-5ED0-49CE-8086-85727757F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98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D468-59A0-4956-ABC4-8A8A8B1C7D8C}" type="datetimeFigureOut">
              <a:rPr lang="zh-CN" altLang="en-US" smtClean="0"/>
              <a:t>2024/8/24/Sat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406D2-5ED0-49CE-8086-85727757F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36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2024-08-24T22:13:12Z</dcterms:created>
  <dcterms:modified xsi:type="dcterms:W3CDTF">2024-08-24T22:13:16Z</dcterms:modified>
</cp:coreProperties>
</file>