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2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1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326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21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37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2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59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79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4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56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2A196-CD8B-441B-A34E-524BB889EE55}" type="datetimeFigureOut">
              <a:rPr lang="zh-CN" altLang="en-US" smtClean="0"/>
              <a:t>2024/9/1/Sun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1B87F-7ADD-46FF-9BDF-46C9DDE64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451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0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7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8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8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65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5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0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28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6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0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6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2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49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79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67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91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6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7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7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82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38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88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5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78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37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87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21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22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56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40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6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4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0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7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3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759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0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1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17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50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89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18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7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6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5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07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1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2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Ping</dc:creator>
  <cp:lastModifiedBy>Ping</cp:lastModifiedBy>
  <cp:revision>1</cp:revision>
  <dcterms:created xsi:type="dcterms:W3CDTF">2024-09-01T23:28:23Z</dcterms:created>
  <dcterms:modified xsi:type="dcterms:W3CDTF">2024-09-01T23:28:29Z</dcterms:modified>
</cp:coreProperties>
</file>