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00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572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36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97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4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42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70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60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3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659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1435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9933C-5E24-459F-B628-47D1F1CE1F30}" type="datetimeFigureOut">
              <a:rPr lang="zh-CN" altLang="en-US" smtClean="0"/>
              <a:t>2024/9/15/Sun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E1E1C-DAE6-4F50-92FF-7247C5DE33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109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59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7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5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7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2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9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2024-09-15T16:27:07Z</dcterms:created>
  <dcterms:modified xsi:type="dcterms:W3CDTF">2024-09-15T16:27:20Z</dcterms:modified>
</cp:coreProperties>
</file>