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91"/>
    <p:restoredTop sz="95807"/>
  </p:normalViewPr>
  <p:slideViewPr>
    <p:cSldViewPr snapToGrid="0" snapToObjects="1">
      <p:cViewPr varScale="1">
        <p:scale>
          <a:sx n="116" d="100"/>
          <a:sy n="116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D81E3F-307F-1675-C8B7-405ACF1E63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800" b="1" dirty="0"/>
              <a:t>如何建立有活力的人生</a:t>
            </a:r>
            <a:endParaRPr kumimoji="1"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121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C0B78D-BB23-AA5A-A2D8-D3FA90A6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/>
              <a:t>建立牢固的人際關係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46095C-55C1-AF68-0651-60181EB81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88" y="2556932"/>
            <a:ext cx="10345271" cy="3318936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latin typeface="+mj-ea"/>
                <a:ea typeface="+mj-ea"/>
              </a:rPr>
              <a:t>【</a:t>
            </a:r>
            <a:r>
              <a:rPr lang="zh-TW" altLang="en-US" sz="3600" b="1" dirty="0">
                <a:latin typeface="+mj-ea"/>
                <a:ea typeface="+mj-ea"/>
              </a:rPr>
              <a:t>來</a:t>
            </a:r>
            <a:r>
              <a:rPr lang="en-US" altLang="zh-TW" sz="3600" b="1" dirty="0">
                <a:latin typeface="+mj-ea"/>
                <a:ea typeface="+mj-ea"/>
              </a:rPr>
              <a:t>10:25】</a:t>
            </a:r>
            <a:r>
              <a:rPr lang="zh-TW" altLang="en-US" sz="3600" b="1" dirty="0">
                <a:latin typeface="+mj-ea"/>
                <a:ea typeface="+mj-ea"/>
              </a:rPr>
              <a:t>你們不可停止聚會，好像那些停止慣了的人，倒要彼此勸勉，既知道那日子臨近，就更當如此。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814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C0B78D-BB23-AA5A-A2D8-D3FA90A6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/>
              <a:t>花點時間享受現在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46095C-55C1-AF68-0651-60181EB81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88" y="2556932"/>
            <a:ext cx="10345271" cy="3318936"/>
          </a:xfrm>
        </p:spPr>
        <p:txBody>
          <a:bodyPr>
            <a:no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3:12】</a:t>
            </a:r>
            <a:r>
              <a:rPr lang="zh-TW" altLang="en-US" sz="2800" b="1" dirty="0">
                <a:latin typeface="+mj-ea"/>
                <a:ea typeface="+mj-ea"/>
              </a:rPr>
              <a:t>我知道世人，莫強如終身喜樂行善；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3:13】</a:t>
            </a:r>
            <a:r>
              <a:rPr lang="zh-TW" altLang="en-US" sz="2800" b="1" dirty="0">
                <a:latin typeface="+mj-ea"/>
                <a:ea typeface="+mj-ea"/>
              </a:rPr>
              <a:t>並且人人吃喝，在他一切勞碌中享福，這也是 神的恩賜。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3:14】</a:t>
            </a:r>
            <a:r>
              <a:rPr lang="zh-TW" altLang="en-US" sz="2800" b="1" dirty="0">
                <a:latin typeface="+mj-ea"/>
                <a:ea typeface="+mj-ea"/>
              </a:rPr>
              <a:t>我知道 神一切所做的都必永存；無所增添，無所減少。 神這樣行，是要人在他面前存敬畏的心。</a:t>
            </a:r>
            <a:endParaRPr lang="zh-TW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82706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C0B78D-BB23-AA5A-A2D8-D3FA90A6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/>
              <a:t>花點時間享受現在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46095C-55C1-AF68-0651-60181EB81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88" y="2556932"/>
            <a:ext cx="10345271" cy="3318936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+mj-ea"/>
                <a:ea typeface="+mj-ea"/>
              </a:rPr>
              <a:t>	</a:t>
            </a:r>
            <a:r>
              <a:rPr lang="zh-TW" altLang="en-US" sz="3600" b="1" dirty="0">
                <a:latin typeface="+mj-ea"/>
                <a:ea typeface="+mj-ea"/>
              </a:rPr>
              <a:t>	貓咪，貓咪，你去哪裡了</a:t>
            </a:r>
            <a:r>
              <a:rPr lang="en-US" altLang="zh-TW" sz="3600" b="1" dirty="0">
                <a:latin typeface="+mj-ea"/>
                <a:ea typeface="+mj-ea"/>
              </a:rPr>
              <a:t>?</a:t>
            </a:r>
            <a:endParaRPr lang="zh-TW" altLang="en-US" sz="3600" dirty="0">
              <a:latin typeface="+mj-ea"/>
              <a:ea typeface="+mj-ea"/>
            </a:endParaRPr>
          </a:p>
          <a:p>
            <a:r>
              <a:rPr lang="zh-TW" altLang="en-US" sz="3600" b="1" dirty="0">
                <a:latin typeface="+mj-ea"/>
                <a:ea typeface="+mj-ea"/>
              </a:rPr>
              <a:t>		我去倫敦看了女王。</a:t>
            </a:r>
            <a:endParaRPr lang="zh-TW" altLang="en-US" sz="3600" dirty="0">
              <a:latin typeface="+mj-ea"/>
              <a:ea typeface="+mj-ea"/>
            </a:endParaRPr>
          </a:p>
          <a:p>
            <a:r>
              <a:rPr lang="zh-TW" altLang="en-US" sz="3600" b="1" dirty="0">
                <a:latin typeface="+mj-ea"/>
                <a:ea typeface="+mj-ea"/>
              </a:rPr>
              <a:t>		小貓，小貓，你在那裡幹什麼？</a:t>
            </a:r>
            <a:endParaRPr lang="zh-TW" altLang="en-US" sz="3600" dirty="0">
              <a:latin typeface="+mj-ea"/>
              <a:ea typeface="+mj-ea"/>
            </a:endParaRPr>
          </a:p>
          <a:p>
            <a:r>
              <a:rPr lang="zh-TW" altLang="en-US" sz="3600" b="1" dirty="0">
                <a:latin typeface="+mj-ea"/>
                <a:ea typeface="+mj-ea"/>
              </a:rPr>
              <a:t>		我把她椅子下面的一隻小老鼠嚇壞了。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37051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C0B78D-BB23-AA5A-A2D8-D3FA90A6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/>
              <a:t>花點時間享受現在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46095C-55C1-AF68-0651-60181EB81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88" y="2556932"/>
            <a:ext cx="10345271" cy="3318936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latin typeface="+mj-ea"/>
                <a:ea typeface="+mj-ea"/>
              </a:rPr>
              <a:t>【</a:t>
            </a:r>
            <a:r>
              <a:rPr lang="zh-TW" altLang="en-US" sz="3600" b="1" dirty="0">
                <a:latin typeface="+mj-ea"/>
                <a:ea typeface="+mj-ea"/>
              </a:rPr>
              <a:t>傳</a:t>
            </a:r>
            <a:r>
              <a:rPr lang="en-US" altLang="zh-TW" sz="3600" b="1" dirty="0">
                <a:latin typeface="+mj-ea"/>
                <a:ea typeface="+mj-ea"/>
              </a:rPr>
              <a:t>5:10】</a:t>
            </a:r>
            <a:r>
              <a:rPr lang="zh-TW" altLang="en-US" sz="3600" b="1" dirty="0">
                <a:latin typeface="+mj-ea"/>
                <a:ea typeface="+mj-ea"/>
              </a:rPr>
              <a:t>貪愛銀子的，不因得銀子知足；貪愛豐富的，也不因得利益知足。這也是虛空。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6524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C0B78D-BB23-AA5A-A2D8-D3FA90A6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/>
              <a:t>花點時間享受現在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46095C-55C1-AF68-0651-60181EB81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88" y="2556932"/>
            <a:ext cx="10345271" cy="3318936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latin typeface="+mj-ea"/>
                <a:ea typeface="+mj-ea"/>
              </a:rPr>
              <a:t>【</a:t>
            </a:r>
            <a:r>
              <a:rPr lang="zh-TW" altLang="en-US" sz="3600" b="1" dirty="0">
                <a:latin typeface="+mj-ea"/>
                <a:ea typeface="+mj-ea"/>
              </a:rPr>
              <a:t>傳</a:t>
            </a:r>
            <a:r>
              <a:rPr lang="en-US" altLang="zh-TW" sz="3600" b="1" dirty="0">
                <a:latin typeface="+mj-ea"/>
                <a:ea typeface="+mj-ea"/>
              </a:rPr>
              <a:t>6:6】</a:t>
            </a:r>
            <a:r>
              <a:rPr lang="zh-TW" altLang="en-US" sz="3600" b="1" dirty="0">
                <a:latin typeface="+mj-ea"/>
                <a:ea typeface="+mj-ea"/>
              </a:rPr>
              <a:t>那人雖然活千年，再活千年，卻不享福，眾人豈不都歸一個地方去嗎？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6261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C0B78D-BB23-AA5A-A2D8-D3FA90A6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/>
              <a:t>停止扮演上帝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46095C-55C1-AF68-0651-60181EB81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88" y="2556932"/>
            <a:ext cx="10345271" cy="3318936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+mj-ea"/>
                <a:ea typeface="+mj-ea"/>
              </a:rPr>
              <a:t>【</a:t>
            </a:r>
            <a:r>
              <a:rPr lang="zh-TW" altLang="en-US" sz="3600" b="1" dirty="0">
                <a:latin typeface="+mj-ea"/>
                <a:ea typeface="+mj-ea"/>
              </a:rPr>
              <a:t>傳</a:t>
            </a:r>
            <a:r>
              <a:rPr lang="en-US" altLang="zh-TW" sz="3600" b="1" dirty="0">
                <a:latin typeface="+mj-ea"/>
                <a:ea typeface="+mj-ea"/>
              </a:rPr>
              <a:t>12:13】</a:t>
            </a:r>
            <a:r>
              <a:rPr lang="zh-TW" altLang="en-US" sz="3600" b="1" dirty="0">
                <a:latin typeface="+mj-ea"/>
                <a:ea typeface="+mj-ea"/>
              </a:rPr>
              <a:t>這些事都已聽見了，總意就是：敬畏 神，謹守他的誡命，這是人所當盡的本分。</a:t>
            </a:r>
            <a:endParaRPr lang="zh-TW" altLang="en-US" sz="3600" dirty="0">
              <a:latin typeface="+mj-ea"/>
              <a:ea typeface="+mj-ea"/>
            </a:endParaRPr>
          </a:p>
          <a:p>
            <a:r>
              <a:rPr lang="en-US" altLang="zh-TW" sz="3600" b="1" dirty="0">
                <a:latin typeface="+mj-ea"/>
                <a:ea typeface="+mj-ea"/>
              </a:rPr>
              <a:t>【</a:t>
            </a:r>
            <a:r>
              <a:rPr lang="zh-TW" altLang="en-US" sz="3600" b="1" dirty="0">
                <a:latin typeface="+mj-ea"/>
                <a:ea typeface="+mj-ea"/>
              </a:rPr>
              <a:t>傳</a:t>
            </a:r>
            <a:r>
              <a:rPr lang="en-US" altLang="zh-TW" sz="3600" b="1" dirty="0">
                <a:latin typeface="+mj-ea"/>
                <a:ea typeface="+mj-ea"/>
              </a:rPr>
              <a:t>12:14】</a:t>
            </a:r>
            <a:r>
              <a:rPr lang="zh-TW" altLang="en-US" sz="3600" b="1" dirty="0">
                <a:latin typeface="+mj-ea"/>
                <a:ea typeface="+mj-ea"/>
              </a:rPr>
              <a:t>因為人所做的事，連一切隱藏的事，無論是善是惡， 神都必審問。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0378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00344BD-3F4A-7799-10C6-F219A25060DF}"/>
              </a:ext>
            </a:extLst>
          </p:cNvPr>
          <p:cNvSpPr txBox="1"/>
          <p:nvPr/>
        </p:nvSpPr>
        <p:spPr>
          <a:xfrm>
            <a:off x="564776" y="1443841"/>
            <a:ext cx="110624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1:1】</a:t>
            </a:r>
            <a:r>
              <a:rPr lang="zh-TW" altLang="en-US" sz="2800" b="1" dirty="0">
                <a:latin typeface="+mj-ea"/>
                <a:ea typeface="+mj-ea"/>
              </a:rPr>
              <a:t>在耶路撒冷作王、大衛的兒子、傳道者的言語。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1:2】</a:t>
            </a:r>
            <a:r>
              <a:rPr lang="zh-TW" altLang="en-US" sz="2800" b="1" dirty="0">
                <a:latin typeface="+mj-ea"/>
                <a:ea typeface="+mj-ea"/>
              </a:rPr>
              <a:t>傳道者說：虛空的虛空，虛空的虛空，凡事都是虛空。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1:3】</a:t>
            </a:r>
            <a:r>
              <a:rPr lang="zh-TW" altLang="en-US" sz="2800" b="1" dirty="0">
                <a:latin typeface="+mj-ea"/>
                <a:ea typeface="+mj-ea"/>
              </a:rPr>
              <a:t>人一切的勞碌，就是他在日光之下的勞碌，有甚麼益處呢？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1:4】</a:t>
            </a:r>
            <a:r>
              <a:rPr lang="zh-TW" altLang="en-US" sz="2800" b="1" dirty="0">
                <a:latin typeface="+mj-ea"/>
                <a:ea typeface="+mj-ea"/>
              </a:rPr>
              <a:t>一代過去，一代又來，地卻永遠長存。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1:5】</a:t>
            </a:r>
            <a:r>
              <a:rPr lang="zh-TW" altLang="en-US" sz="2800" b="1" dirty="0">
                <a:latin typeface="+mj-ea"/>
                <a:ea typeface="+mj-ea"/>
              </a:rPr>
              <a:t>日頭出來，日頭落下，急歸所出之地。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1:6】</a:t>
            </a:r>
            <a:r>
              <a:rPr lang="zh-TW" altLang="en-US" sz="2800" b="1" dirty="0">
                <a:latin typeface="+mj-ea"/>
                <a:ea typeface="+mj-ea"/>
              </a:rPr>
              <a:t>風往南颳，又向北轉，不住地旋轉，而且返回轉行原道。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1:7】</a:t>
            </a:r>
            <a:r>
              <a:rPr lang="zh-TW" altLang="en-US" sz="2800" b="1" dirty="0">
                <a:latin typeface="+mj-ea"/>
                <a:ea typeface="+mj-ea"/>
              </a:rPr>
              <a:t>江河都往海裏流，海卻不滿；江河從何處流，仍歸還何處。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1:8】</a:t>
            </a:r>
            <a:r>
              <a:rPr lang="zh-TW" altLang="en-US" sz="2800" b="1" dirty="0">
                <a:latin typeface="+mj-ea"/>
                <a:ea typeface="+mj-ea"/>
              </a:rPr>
              <a:t>萬事令人厭煩，人不能說盡。眼看，看不飽；耳聽，聽不足。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1:9】</a:t>
            </a:r>
            <a:r>
              <a:rPr lang="zh-TW" altLang="en-US" sz="2800" b="1" dirty="0">
                <a:latin typeface="+mj-ea"/>
                <a:ea typeface="+mj-ea"/>
              </a:rPr>
              <a:t>已有的事後必再有；已行的事後必再行。日光之下並無新事。 </a:t>
            </a:r>
            <a:endParaRPr lang="zh-TW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8969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00344BD-3F4A-7799-10C6-F219A25060DF}"/>
              </a:ext>
            </a:extLst>
          </p:cNvPr>
          <p:cNvSpPr txBox="1"/>
          <p:nvPr/>
        </p:nvSpPr>
        <p:spPr>
          <a:xfrm>
            <a:off x="708211" y="1997839"/>
            <a:ext cx="110624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+mj-ea"/>
                <a:ea typeface="+mj-ea"/>
              </a:rPr>
              <a:t>【</a:t>
            </a:r>
            <a:r>
              <a:rPr lang="zh-TW" altLang="en-US" sz="3600" b="1" dirty="0">
                <a:latin typeface="+mj-ea"/>
                <a:ea typeface="+mj-ea"/>
              </a:rPr>
              <a:t>傳</a:t>
            </a:r>
            <a:r>
              <a:rPr lang="en-US" altLang="zh-TW" sz="3600" b="1" dirty="0">
                <a:latin typeface="+mj-ea"/>
                <a:ea typeface="+mj-ea"/>
              </a:rPr>
              <a:t>1:10】</a:t>
            </a:r>
            <a:r>
              <a:rPr lang="zh-TW" altLang="en-US" sz="3600" b="1" dirty="0">
                <a:latin typeface="+mj-ea"/>
                <a:ea typeface="+mj-ea"/>
              </a:rPr>
              <a:t>豈有一件事人能指著說這是新的？哪知，在我們以前的世代早已有了。</a:t>
            </a:r>
            <a:endParaRPr lang="en-US" altLang="zh-TW" sz="3600" b="1" dirty="0">
              <a:latin typeface="+mj-ea"/>
              <a:ea typeface="+mj-ea"/>
            </a:endParaRPr>
          </a:p>
          <a:p>
            <a:endParaRPr lang="zh-TW" altLang="en-US" sz="3600" dirty="0">
              <a:latin typeface="+mj-ea"/>
              <a:ea typeface="+mj-ea"/>
            </a:endParaRPr>
          </a:p>
          <a:p>
            <a:r>
              <a:rPr lang="en-US" altLang="zh-TW" sz="3600" b="1" dirty="0">
                <a:latin typeface="+mj-ea"/>
                <a:ea typeface="+mj-ea"/>
              </a:rPr>
              <a:t>【</a:t>
            </a:r>
            <a:r>
              <a:rPr lang="zh-TW" altLang="en-US" sz="3600" b="1" dirty="0">
                <a:latin typeface="+mj-ea"/>
                <a:ea typeface="+mj-ea"/>
              </a:rPr>
              <a:t>傳</a:t>
            </a:r>
            <a:r>
              <a:rPr lang="en-US" altLang="zh-TW" sz="3600" b="1" dirty="0">
                <a:latin typeface="+mj-ea"/>
                <a:ea typeface="+mj-ea"/>
              </a:rPr>
              <a:t>1:11】</a:t>
            </a:r>
            <a:r>
              <a:rPr lang="zh-TW" altLang="en-US" sz="3600" b="1" dirty="0">
                <a:latin typeface="+mj-ea"/>
                <a:ea typeface="+mj-ea"/>
              </a:rPr>
              <a:t>已過的世代，無人記念；將來的世代，後來的人也不記念。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313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00344BD-3F4A-7799-10C6-F219A25060DF}"/>
              </a:ext>
            </a:extLst>
          </p:cNvPr>
          <p:cNvSpPr txBox="1"/>
          <p:nvPr/>
        </p:nvSpPr>
        <p:spPr>
          <a:xfrm>
            <a:off x="564776" y="993792"/>
            <a:ext cx="110624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2:17】</a:t>
            </a:r>
            <a:r>
              <a:rPr lang="zh-TW" altLang="en-US" sz="2800" b="1" dirty="0">
                <a:latin typeface="+mj-ea"/>
                <a:ea typeface="+mj-ea"/>
              </a:rPr>
              <a:t>我所以恨惡生命；因為在日光之下所行的事我都以為煩惱，都是虛空，都是捕風。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2:18】</a:t>
            </a:r>
            <a:r>
              <a:rPr lang="zh-TW" altLang="en-US" sz="2800" b="1" dirty="0">
                <a:latin typeface="+mj-ea"/>
                <a:ea typeface="+mj-ea"/>
              </a:rPr>
              <a:t>我恨惡一切的勞碌，就是我在日光之下的勞碌，因為我得來的必留給我以後的人。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2:19】</a:t>
            </a:r>
            <a:r>
              <a:rPr lang="zh-TW" altLang="en-US" sz="2800" b="1" dirty="0">
                <a:latin typeface="+mj-ea"/>
                <a:ea typeface="+mj-ea"/>
              </a:rPr>
              <a:t>那人是智慧是愚昧，誰能知道？他竟要管理我勞碌所得的，就是我在日光之下用智慧所得的。這也是虛空。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2:20】</a:t>
            </a:r>
            <a:r>
              <a:rPr lang="zh-TW" altLang="en-US" sz="2800" b="1" dirty="0">
                <a:latin typeface="+mj-ea"/>
                <a:ea typeface="+mj-ea"/>
              </a:rPr>
              <a:t>故此，我轉想我在日光之下所勞碌的一切工作，心便絕望。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2:21】</a:t>
            </a:r>
            <a:r>
              <a:rPr lang="zh-TW" altLang="en-US" sz="2800" b="1" dirty="0">
                <a:latin typeface="+mj-ea"/>
                <a:ea typeface="+mj-ea"/>
              </a:rPr>
              <a:t>因為有人用智慧、知識、靈巧所勞碌得來的，卻要留給未曾勞碌的人為分。這也是虛空，也是大患。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2:22】</a:t>
            </a:r>
            <a:r>
              <a:rPr lang="zh-TW" altLang="en-US" sz="2800" b="1" dirty="0">
                <a:latin typeface="+mj-ea"/>
                <a:ea typeface="+mj-ea"/>
              </a:rPr>
              <a:t>人在日光之下勞碌累心，在他一切的勞碌上得著甚麼呢？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2:23】</a:t>
            </a:r>
            <a:r>
              <a:rPr lang="zh-TW" altLang="en-US" sz="2800" b="1" dirty="0">
                <a:latin typeface="+mj-ea"/>
                <a:ea typeface="+mj-ea"/>
              </a:rPr>
              <a:t>因為他日日憂慮，他的勞苦成為愁煩，連夜間心也不安。這也是虛空。</a:t>
            </a:r>
            <a:endParaRPr lang="zh-TW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0096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C0B78D-BB23-AA5A-A2D8-D3FA90A6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保持生活方式的平衡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46095C-55C1-AF68-0651-60181EB81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3:1】</a:t>
            </a:r>
            <a:r>
              <a:rPr lang="zh-TW" altLang="en-US" sz="2800" b="1" dirty="0">
                <a:latin typeface="+mj-ea"/>
                <a:ea typeface="+mj-ea"/>
              </a:rPr>
              <a:t>凡事都有定期，天下萬務都有定時。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3:2】</a:t>
            </a:r>
            <a:r>
              <a:rPr lang="zh-TW" altLang="en-US" sz="2800" b="1" dirty="0">
                <a:latin typeface="+mj-ea"/>
                <a:ea typeface="+mj-ea"/>
              </a:rPr>
              <a:t>生有時，死有時；栽種有時，拔出所栽種的也有時；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3:3】</a:t>
            </a:r>
            <a:r>
              <a:rPr lang="zh-TW" altLang="en-US" sz="2800" b="1" dirty="0">
                <a:latin typeface="+mj-ea"/>
                <a:ea typeface="+mj-ea"/>
              </a:rPr>
              <a:t>殺戮有時，醫治有時；拆毀有時，建造有時；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3:4】</a:t>
            </a:r>
            <a:r>
              <a:rPr lang="zh-TW" altLang="en-US" sz="2800" b="1" dirty="0">
                <a:latin typeface="+mj-ea"/>
                <a:ea typeface="+mj-ea"/>
              </a:rPr>
              <a:t>哭有時，笑有時；哀慟有時，跳舞有時；</a:t>
            </a:r>
            <a:endParaRPr lang="zh-TW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0257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C0B78D-BB23-AA5A-A2D8-D3FA90A6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保持生活方式的平衡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46095C-55C1-AF68-0651-60181EB81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3600" b="1" dirty="0">
                <a:latin typeface="+mj-ea"/>
                <a:ea typeface="+mj-ea"/>
              </a:rPr>
              <a:t>【</a:t>
            </a:r>
            <a:r>
              <a:rPr lang="zh-TW" altLang="en-US" sz="3600" b="1" dirty="0">
                <a:latin typeface="+mj-ea"/>
                <a:ea typeface="+mj-ea"/>
              </a:rPr>
              <a:t>傳</a:t>
            </a:r>
            <a:r>
              <a:rPr lang="en-US" altLang="zh-TW" sz="3600" b="1" dirty="0">
                <a:latin typeface="+mj-ea"/>
                <a:ea typeface="+mj-ea"/>
              </a:rPr>
              <a:t>3:11】 </a:t>
            </a:r>
            <a:r>
              <a:rPr lang="zh-TW" altLang="en-US" sz="3600" b="1" dirty="0">
                <a:latin typeface="+mj-ea"/>
                <a:ea typeface="+mj-ea"/>
              </a:rPr>
              <a:t>神造萬物，各按其時成為美好，又將永生安置在世人心裏。然而 神從始至終的作為，人不能參透。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288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C0B78D-BB23-AA5A-A2D8-D3FA90A6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保持生活方式的平衡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46095C-55C1-AF68-0651-60181EB81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3600" b="1" dirty="0">
                <a:latin typeface="+mj-ea"/>
                <a:ea typeface="+mj-ea"/>
              </a:rPr>
              <a:t>【</a:t>
            </a:r>
            <a:r>
              <a:rPr lang="zh-TW" altLang="en-US" sz="3600" b="1" dirty="0">
                <a:latin typeface="+mj-ea"/>
                <a:ea typeface="+mj-ea"/>
              </a:rPr>
              <a:t>羅</a:t>
            </a:r>
            <a:r>
              <a:rPr lang="en-US" altLang="zh-TW" sz="3600" b="1" dirty="0">
                <a:latin typeface="+mj-ea"/>
                <a:ea typeface="+mj-ea"/>
              </a:rPr>
              <a:t>12:3】</a:t>
            </a:r>
            <a:r>
              <a:rPr lang="zh-TW" altLang="en-US" sz="3600" b="1" dirty="0">
                <a:latin typeface="+mj-ea"/>
                <a:ea typeface="+mj-ea"/>
              </a:rPr>
              <a:t>我憑著所賜我的恩對你們各人說：不要看自己過於所當看的；要照著 神所分給各人信心的大小，看得合乎中道。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7029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C0B78D-BB23-AA5A-A2D8-D3FA90A6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/>
              <a:t>建立牢固的人際關係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46095C-55C1-AF68-0651-60181EB81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88" y="2556932"/>
            <a:ext cx="10345271" cy="3318936"/>
          </a:xfrm>
        </p:spPr>
        <p:txBody>
          <a:bodyPr>
            <a:no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4:9】</a:t>
            </a:r>
            <a:r>
              <a:rPr lang="zh-TW" altLang="en-US" sz="2800" b="1" dirty="0">
                <a:latin typeface="+mj-ea"/>
                <a:ea typeface="+mj-ea"/>
              </a:rPr>
              <a:t>兩個人總比一個人好，因為二人勞碌同得美好的果效。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4:10】</a:t>
            </a:r>
            <a:r>
              <a:rPr lang="zh-TW" altLang="en-US" sz="2800" b="1" dirty="0">
                <a:latin typeface="+mj-ea"/>
                <a:ea typeface="+mj-ea"/>
              </a:rPr>
              <a:t>若是跌倒，這人可以扶起他的同伴；若是孤身跌倒，沒有別人扶起他來，這人就有禍了。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4:11】</a:t>
            </a:r>
            <a:r>
              <a:rPr lang="zh-TW" altLang="en-US" sz="2800" b="1" dirty="0">
                <a:latin typeface="+mj-ea"/>
                <a:ea typeface="+mj-ea"/>
              </a:rPr>
              <a:t>再者，二人同睡就都暖和，一人獨睡怎能暖和呢？</a:t>
            </a:r>
            <a:endParaRPr lang="zh-TW" altLang="en-US" sz="2800" dirty="0">
              <a:latin typeface="+mj-ea"/>
              <a:ea typeface="+mj-ea"/>
            </a:endParaRPr>
          </a:p>
          <a:p>
            <a:r>
              <a:rPr lang="en-US" altLang="zh-TW" sz="2800" b="1" dirty="0">
                <a:latin typeface="+mj-ea"/>
                <a:ea typeface="+mj-ea"/>
              </a:rPr>
              <a:t>【</a:t>
            </a:r>
            <a:r>
              <a:rPr lang="zh-TW" altLang="en-US" sz="2800" b="1" dirty="0">
                <a:latin typeface="+mj-ea"/>
                <a:ea typeface="+mj-ea"/>
              </a:rPr>
              <a:t>傳</a:t>
            </a:r>
            <a:r>
              <a:rPr lang="en-US" altLang="zh-TW" sz="2800" b="1" dirty="0">
                <a:latin typeface="+mj-ea"/>
                <a:ea typeface="+mj-ea"/>
              </a:rPr>
              <a:t>4:12】</a:t>
            </a:r>
            <a:r>
              <a:rPr lang="zh-TW" altLang="en-US" sz="2800" b="1" dirty="0">
                <a:latin typeface="+mj-ea"/>
                <a:ea typeface="+mj-ea"/>
              </a:rPr>
              <a:t>有人攻勝孤身一人，若有二人便能敵擋他；三股合成的繩子不容易折斷。</a:t>
            </a:r>
            <a:endParaRPr lang="zh-TW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8374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C0B78D-BB23-AA5A-A2D8-D3FA90A6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/>
              <a:t>建立牢固的人際關係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46095C-55C1-AF68-0651-60181EB81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88" y="2556932"/>
            <a:ext cx="10345271" cy="3318936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latin typeface="+mj-ea"/>
                <a:ea typeface="+mj-ea"/>
              </a:rPr>
              <a:t>【</a:t>
            </a:r>
            <a:r>
              <a:rPr lang="zh-TW" altLang="en-US" sz="3600" b="1" dirty="0">
                <a:latin typeface="+mj-ea"/>
                <a:ea typeface="+mj-ea"/>
              </a:rPr>
              <a:t>箴</a:t>
            </a:r>
            <a:r>
              <a:rPr lang="en-US" altLang="zh-TW" sz="3600" b="1" dirty="0">
                <a:latin typeface="+mj-ea"/>
                <a:ea typeface="+mj-ea"/>
              </a:rPr>
              <a:t>18:24】</a:t>
            </a:r>
            <a:r>
              <a:rPr lang="zh-TW" altLang="en-US" sz="3600" b="1" dirty="0">
                <a:latin typeface="+mj-ea"/>
                <a:ea typeface="+mj-ea"/>
              </a:rPr>
              <a:t>濫交朋友的，自取敗壞；但有一朋友比弟兄更親密。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49511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有機</Template>
  <TotalTime>9</TotalTime>
  <Words>1078</Words>
  <Application>Microsoft Macintosh PowerPoint</Application>
  <PresentationFormat>寬螢幕</PresentationFormat>
  <Paragraphs>54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8" baseType="lpstr">
      <vt:lpstr>Arial</vt:lpstr>
      <vt:lpstr>Garamond</vt:lpstr>
      <vt:lpstr>有機</vt:lpstr>
      <vt:lpstr>如何建立有活力的人生</vt:lpstr>
      <vt:lpstr>PowerPoint 簡報</vt:lpstr>
      <vt:lpstr>PowerPoint 簡報</vt:lpstr>
      <vt:lpstr>PowerPoint 簡報</vt:lpstr>
      <vt:lpstr>保持生活方式的平衡</vt:lpstr>
      <vt:lpstr>保持生活方式的平衡</vt:lpstr>
      <vt:lpstr>保持生活方式的平衡</vt:lpstr>
      <vt:lpstr>建立牢固的人際關係</vt:lpstr>
      <vt:lpstr>建立牢固的人際關係</vt:lpstr>
      <vt:lpstr>建立牢固的人際關係</vt:lpstr>
      <vt:lpstr>花點時間享受現在</vt:lpstr>
      <vt:lpstr>花點時間享受現在</vt:lpstr>
      <vt:lpstr>花點時間享受現在</vt:lpstr>
      <vt:lpstr>花點時間享受現在</vt:lpstr>
      <vt:lpstr>停止扮演上帝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你累了嗎？</dc:title>
  <dc:creator>Erh Chun Cho</dc:creator>
  <cp:lastModifiedBy>Erh Chun Cho</cp:lastModifiedBy>
  <cp:revision>12</cp:revision>
  <dcterms:created xsi:type="dcterms:W3CDTF">2022-07-02T18:41:35Z</dcterms:created>
  <dcterms:modified xsi:type="dcterms:W3CDTF">2024-09-19T07:04:36Z</dcterms:modified>
</cp:coreProperties>
</file>