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120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09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7665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69979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95281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5478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0826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3130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16218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4708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36296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23577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DB8C4F-59E1-4944-85F2-A18DA9EFAD81}" type="datetimeFigureOut">
              <a:rPr lang="zh-CN" altLang="en-US" smtClean="0"/>
              <a:t>2024/10/11/Fri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247D4-B3BC-4E4B-8D9C-FE9407469DF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01827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6615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0504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8633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2754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44989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8055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7515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76105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5535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777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5797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266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518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2574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32139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1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1</cp:revision>
  <dcterms:created xsi:type="dcterms:W3CDTF">2024-10-11T19:45:47Z</dcterms:created>
  <dcterms:modified xsi:type="dcterms:W3CDTF">2024-10-11T19:46:04Z</dcterms:modified>
</cp:coreProperties>
</file>