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photoAlbum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20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3CFAB-8ADF-4489-8BD9-036E1212CE0F}" type="datetimeFigureOut">
              <a:rPr lang="zh-CN" altLang="en-US" smtClean="0"/>
              <a:t>2024/10/18/Fri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25BF-F21A-4553-AB67-A2C768B9A2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103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3CFAB-8ADF-4489-8BD9-036E1212CE0F}" type="datetimeFigureOut">
              <a:rPr lang="zh-CN" altLang="en-US" smtClean="0"/>
              <a:t>2024/10/18/Fri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25BF-F21A-4553-AB67-A2C768B9A2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296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3CFAB-8ADF-4489-8BD9-036E1212CE0F}" type="datetimeFigureOut">
              <a:rPr lang="zh-CN" altLang="en-US" smtClean="0"/>
              <a:t>2024/10/18/Fri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25BF-F21A-4553-AB67-A2C768B9A2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23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3CFAB-8ADF-4489-8BD9-036E1212CE0F}" type="datetimeFigureOut">
              <a:rPr lang="zh-CN" altLang="en-US" smtClean="0"/>
              <a:t>2024/10/18/Fri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25BF-F21A-4553-AB67-A2C768B9A2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745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3CFAB-8ADF-4489-8BD9-036E1212CE0F}" type="datetimeFigureOut">
              <a:rPr lang="zh-CN" altLang="en-US" smtClean="0"/>
              <a:t>2024/10/18/Fri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25BF-F21A-4553-AB67-A2C768B9A2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660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3CFAB-8ADF-4489-8BD9-036E1212CE0F}" type="datetimeFigureOut">
              <a:rPr lang="zh-CN" altLang="en-US" smtClean="0"/>
              <a:t>2024/10/18/Fri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25BF-F21A-4553-AB67-A2C768B9A2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0880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3CFAB-8ADF-4489-8BD9-036E1212CE0F}" type="datetimeFigureOut">
              <a:rPr lang="zh-CN" altLang="en-US" smtClean="0"/>
              <a:t>2024/10/18/Fri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25BF-F21A-4553-AB67-A2C768B9A2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703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3CFAB-8ADF-4489-8BD9-036E1212CE0F}" type="datetimeFigureOut">
              <a:rPr lang="zh-CN" altLang="en-US" smtClean="0"/>
              <a:t>2024/10/18/Fri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25BF-F21A-4553-AB67-A2C768B9A2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310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3CFAB-8ADF-4489-8BD9-036E1212CE0F}" type="datetimeFigureOut">
              <a:rPr lang="zh-CN" altLang="en-US" smtClean="0"/>
              <a:t>2024/10/18/Fri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25BF-F21A-4553-AB67-A2C768B9A2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061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3CFAB-8ADF-4489-8BD9-036E1212CE0F}" type="datetimeFigureOut">
              <a:rPr lang="zh-CN" altLang="en-US" smtClean="0"/>
              <a:t>2024/10/18/Fri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25BF-F21A-4553-AB67-A2C768B9A2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41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3CFAB-8ADF-4489-8BD9-036E1212CE0F}" type="datetimeFigureOut">
              <a:rPr lang="zh-CN" altLang="en-US" smtClean="0"/>
              <a:t>2024/10/18/Fri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25BF-F21A-4553-AB67-A2C768B9A2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88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3CFAB-8ADF-4489-8BD9-036E1212CE0F}" type="datetimeFigureOut">
              <a:rPr lang="zh-CN" altLang="en-US" smtClean="0"/>
              <a:t>2024/10/18/Fri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E25BF-F21A-4553-AB67-A2C768B9A2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58158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幻灯片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325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幻灯片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幻灯片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044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幻灯片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602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幻灯片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802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幻灯片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8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幻灯片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74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幻灯片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620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幻灯片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179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Ping</dc:creator>
  <cp:lastModifiedBy>Ping</cp:lastModifiedBy>
  <cp:revision>1</cp:revision>
  <dcterms:created xsi:type="dcterms:W3CDTF">2024-10-18T16:24:03Z</dcterms:created>
  <dcterms:modified xsi:type="dcterms:W3CDTF">2024-10-18T16:24:09Z</dcterms:modified>
</cp:coreProperties>
</file>