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7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63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8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0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5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1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62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86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92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DD30-E085-44B5-805C-32264092B339}" type="datetimeFigureOut">
              <a:rPr lang="zh-CN" altLang="en-US" smtClean="0"/>
              <a:t>2024/10/25/Fri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4D33-171A-41E0-9877-58156337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15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7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9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5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4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3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06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2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83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7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3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5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3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60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4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6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3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9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2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5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6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8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7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2024-10-26T05:40:55Z</dcterms:created>
  <dcterms:modified xsi:type="dcterms:W3CDTF">2024-10-26T05:41:00Z</dcterms:modified>
</cp:coreProperties>
</file>