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DD1-726A-42AE-A082-6CAB250195D0}" type="datetimeFigureOut">
              <a:rPr lang="zh-CN" altLang="en-US" smtClean="0"/>
              <a:t>2024/11/3/Sun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5D9-DCC8-43CF-B1EE-0271F70DB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66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DD1-726A-42AE-A082-6CAB250195D0}" type="datetimeFigureOut">
              <a:rPr lang="zh-CN" altLang="en-US" smtClean="0"/>
              <a:t>2024/11/3/Sun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5D9-DCC8-43CF-B1EE-0271F70DB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2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DD1-726A-42AE-A082-6CAB250195D0}" type="datetimeFigureOut">
              <a:rPr lang="zh-CN" altLang="en-US" smtClean="0"/>
              <a:t>2024/11/3/Sun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5D9-DCC8-43CF-B1EE-0271F70DB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2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DD1-726A-42AE-A082-6CAB250195D0}" type="datetimeFigureOut">
              <a:rPr lang="zh-CN" altLang="en-US" smtClean="0"/>
              <a:t>2024/11/3/Sun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5D9-DCC8-43CF-B1EE-0271F70DB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73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DD1-726A-42AE-A082-6CAB250195D0}" type="datetimeFigureOut">
              <a:rPr lang="zh-CN" altLang="en-US" smtClean="0"/>
              <a:t>2024/11/3/Sun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5D9-DCC8-43CF-B1EE-0271F70DB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45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DD1-726A-42AE-A082-6CAB250195D0}" type="datetimeFigureOut">
              <a:rPr lang="zh-CN" altLang="en-US" smtClean="0"/>
              <a:t>2024/11/3/Sun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5D9-DCC8-43CF-B1EE-0271F70DB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45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DD1-726A-42AE-A082-6CAB250195D0}" type="datetimeFigureOut">
              <a:rPr lang="zh-CN" altLang="en-US" smtClean="0"/>
              <a:t>2024/11/3/Sun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5D9-DCC8-43CF-B1EE-0271F70DB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16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DD1-726A-42AE-A082-6CAB250195D0}" type="datetimeFigureOut">
              <a:rPr lang="zh-CN" altLang="en-US" smtClean="0"/>
              <a:t>2024/11/3/Sun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5D9-DCC8-43CF-B1EE-0271F70DB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17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DD1-726A-42AE-A082-6CAB250195D0}" type="datetimeFigureOut">
              <a:rPr lang="zh-CN" altLang="en-US" smtClean="0"/>
              <a:t>2024/11/3/Sun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5D9-DCC8-43CF-B1EE-0271F70DB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28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DD1-726A-42AE-A082-6CAB250195D0}" type="datetimeFigureOut">
              <a:rPr lang="zh-CN" altLang="en-US" smtClean="0"/>
              <a:t>2024/11/3/Sun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5D9-DCC8-43CF-B1EE-0271F70DB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70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DD1-726A-42AE-A082-6CAB250195D0}" type="datetimeFigureOut">
              <a:rPr lang="zh-CN" altLang="en-US" smtClean="0"/>
              <a:t>2024/11/3/Sun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5D9-DCC8-43CF-B1EE-0271F70DB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31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5FDD1-726A-42AE-A082-6CAB250195D0}" type="datetimeFigureOut">
              <a:rPr lang="zh-CN" altLang="en-US" smtClean="0"/>
              <a:t>2024/11/3/Sun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DD5D9-DCC8-43CF-B1EE-0271F70DB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932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9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6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3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6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8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3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5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9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63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</cp:revision>
  <dcterms:created xsi:type="dcterms:W3CDTF">2024-11-01T21:48:51Z</dcterms:created>
  <dcterms:modified xsi:type="dcterms:W3CDTF">2024-11-03T17:00:00Z</dcterms:modified>
</cp:coreProperties>
</file>