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1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47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76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6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4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59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3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4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32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D83B-F55B-4B40-B4E5-F2E55053EFC4}" type="datetimeFigureOut">
              <a:rPr lang="zh-CN" altLang="en-US" smtClean="0"/>
              <a:t>2024/11/17/Sun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1A32-91C2-4ED1-9B21-0778E75FB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2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2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8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1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6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8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5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9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6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2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4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81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4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9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9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20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2024-11-17T16:50:35Z</dcterms:created>
  <dcterms:modified xsi:type="dcterms:W3CDTF">2024-11-17T16:50:49Z</dcterms:modified>
</cp:coreProperties>
</file>