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9940-E27D-4C09-9A9F-D92F98FBFE46}" type="datetimeFigureOut">
              <a:rPr lang="zh-CN" altLang="en-US" smtClean="0"/>
              <a:t>2024/11/24/Sun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1141-9839-4409-B62C-EC846A4B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73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9940-E27D-4C09-9A9F-D92F98FBFE46}" type="datetimeFigureOut">
              <a:rPr lang="zh-CN" altLang="en-US" smtClean="0"/>
              <a:t>2024/11/24/Sun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1141-9839-4409-B62C-EC846A4B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02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9940-E27D-4C09-9A9F-D92F98FBFE46}" type="datetimeFigureOut">
              <a:rPr lang="zh-CN" altLang="en-US" smtClean="0"/>
              <a:t>2024/11/24/Sun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1141-9839-4409-B62C-EC846A4B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33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9940-E27D-4C09-9A9F-D92F98FBFE46}" type="datetimeFigureOut">
              <a:rPr lang="zh-CN" altLang="en-US" smtClean="0"/>
              <a:t>2024/11/24/Sun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1141-9839-4409-B62C-EC846A4B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32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9940-E27D-4C09-9A9F-D92F98FBFE46}" type="datetimeFigureOut">
              <a:rPr lang="zh-CN" altLang="en-US" smtClean="0"/>
              <a:t>2024/11/24/Sun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1141-9839-4409-B62C-EC846A4B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38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9940-E27D-4C09-9A9F-D92F98FBFE46}" type="datetimeFigureOut">
              <a:rPr lang="zh-CN" altLang="en-US" smtClean="0"/>
              <a:t>2024/11/24/Sun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1141-9839-4409-B62C-EC846A4B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36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9940-E27D-4C09-9A9F-D92F98FBFE46}" type="datetimeFigureOut">
              <a:rPr lang="zh-CN" altLang="en-US" smtClean="0"/>
              <a:t>2024/11/24/Sun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1141-9839-4409-B62C-EC846A4B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0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9940-E27D-4C09-9A9F-D92F98FBFE46}" type="datetimeFigureOut">
              <a:rPr lang="zh-CN" altLang="en-US" smtClean="0"/>
              <a:t>2024/11/24/Sun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1141-9839-4409-B62C-EC846A4B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17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9940-E27D-4C09-9A9F-D92F98FBFE46}" type="datetimeFigureOut">
              <a:rPr lang="zh-CN" altLang="en-US" smtClean="0"/>
              <a:t>2024/11/24/Sun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1141-9839-4409-B62C-EC846A4B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1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9940-E27D-4C09-9A9F-D92F98FBFE46}" type="datetimeFigureOut">
              <a:rPr lang="zh-CN" altLang="en-US" smtClean="0"/>
              <a:t>2024/11/24/Sun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1141-9839-4409-B62C-EC846A4B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80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9940-E27D-4C09-9A9F-D92F98FBFE46}" type="datetimeFigureOut">
              <a:rPr lang="zh-CN" altLang="en-US" smtClean="0"/>
              <a:t>2024/11/24/Sun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1141-9839-4409-B62C-EC846A4B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47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9940-E27D-4C09-9A9F-D92F98FBFE46}" type="datetimeFigureOut">
              <a:rPr lang="zh-CN" altLang="en-US" smtClean="0"/>
              <a:t>2024/11/24/Sun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D1141-9839-4409-B62C-EC846A4BC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446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8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9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3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1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6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8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2024-11-25T00:47:32Z</dcterms:created>
  <dcterms:modified xsi:type="dcterms:W3CDTF">2024-11-25T00:47:41Z</dcterms:modified>
</cp:coreProperties>
</file>