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2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C488-6C9C-4848-B191-199D61580BD8}" type="datetimeFigureOut">
              <a:rPr lang="zh-CN" altLang="en-US" smtClean="0"/>
              <a:t>2024/12/1/Sun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9824-BEB4-4C9C-9A72-B099883C37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81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C488-6C9C-4848-B191-199D61580BD8}" type="datetimeFigureOut">
              <a:rPr lang="zh-CN" altLang="en-US" smtClean="0"/>
              <a:t>2024/12/1/Sun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9824-BEB4-4C9C-9A72-B099883C37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44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C488-6C9C-4848-B191-199D61580BD8}" type="datetimeFigureOut">
              <a:rPr lang="zh-CN" altLang="en-US" smtClean="0"/>
              <a:t>2024/12/1/Sun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9824-BEB4-4C9C-9A72-B099883C37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7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C488-6C9C-4848-B191-199D61580BD8}" type="datetimeFigureOut">
              <a:rPr lang="zh-CN" altLang="en-US" smtClean="0"/>
              <a:t>2024/12/1/Sun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9824-BEB4-4C9C-9A72-B099883C37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919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C488-6C9C-4848-B191-199D61580BD8}" type="datetimeFigureOut">
              <a:rPr lang="zh-CN" altLang="en-US" smtClean="0"/>
              <a:t>2024/12/1/Sun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9824-BEB4-4C9C-9A72-B099883C37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735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C488-6C9C-4848-B191-199D61580BD8}" type="datetimeFigureOut">
              <a:rPr lang="zh-CN" altLang="en-US" smtClean="0"/>
              <a:t>2024/12/1/Sun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9824-BEB4-4C9C-9A72-B099883C37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2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C488-6C9C-4848-B191-199D61580BD8}" type="datetimeFigureOut">
              <a:rPr lang="zh-CN" altLang="en-US" smtClean="0"/>
              <a:t>2024/12/1/Sun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9824-BEB4-4C9C-9A72-B099883C37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88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C488-6C9C-4848-B191-199D61580BD8}" type="datetimeFigureOut">
              <a:rPr lang="zh-CN" altLang="en-US" smtClean="0"/>
              <a:t>2024/12/1/Sun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9824-BEB4-4C9C-9A72-B099883C37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98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C488-6C9C-4848-B191-199D61580BD8}" type="datetimeFigureOut">
              <a:rPr lang="zh-CN" altLang="en-US" smtClean="0"/>
              <a:t>2024/12/1/Sun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9824-BEB4-4C9C-9A72-B099883C37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0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C488-6C9C-4848-B191-199D61580BD8}" type="datetimeFigureOut">
              <a:rPr lang="zh-CN" altLang="en-US" smtClean="0"/>
              <a:t>2024/12/1/Sun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9824-BEB4-4C9C-9A72-B099883C37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989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C488-6C9C-4848-B191-199D61580BD8}" type="datetimeFigureOut">
              <a:rPr lang="zh-CN" altLang="en-US" smtClean="0"/>
              <a:t>2024/12/1/Sun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9824-BEB4-4C9C-9A72-B099883C37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44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0C488-6C9C-4848-B191-199D61580BD8}" type="datetimeFigureOut">
              <a:rPr lang="zh-CN" altLang="en-US" smtClean="0"/>
              <a:t>2024/12/1/Sun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F9824-BEB4-4C9C-9A72-B099883C37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556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5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9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36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23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86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3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83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80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7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88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22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80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10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69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96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6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57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3</cp:revision>
  <dcterms:created xsi:type="dcterms:W3CDTF">2024-11-30T03:27:05Z</dcterms:created>
  <dcterms:modified xsi:type="dcterms:W3CDTF">2024-12-02T01:21:43Z</dcterms:modified>
</cp:coreProperties>
</file>