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9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93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88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65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00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84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50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87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87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1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62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F923-C334-4E96-A9D0-5CCD523BAE5F}" type="datetimeFigureOut">
              <a:rPr lang="zh-CN" altLang="en-US" smtClean="0"/>
              <a:t>2024/12/6/Fri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9FAC-9B5C-4488-B260-24D3C27D5C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528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7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7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8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0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2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1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2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64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8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5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2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1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85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10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14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74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45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79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5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25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3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54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37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14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4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9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6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5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2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1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2024-12-07T03:34:15Z</dcterms:created>
  <dcterms:modified xsi:type="dcterms:W3CDTF">2024-12-07T03:34:25Z</dcterms:modified>
</cp:coreProperties>
</file>