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DA28-6820-4546-9ADF-59E326732C38}" type="datetimeFigureOut">
              <a:rPr lang="zh-CN" altLang="en-US" smtClean="0"/>
              <a:t>2024/12/15/Sun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1495-F96F-4FDD-8AA9-FFBC133A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02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DA28-6820-4546-9ADF-59E326732C38}" type="datetimeFigureOut">
              <a:rPr lang="zh-CN" altLang="en-US" smtClean="0"/>
              <a:t>2024/12/15/Sun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1495-F96F-4FDD-8AA9-FFBC133A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91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DA28-6820-4546-9ADF-59E326732C38}" type="datetimeFigureOut">
              <a:rPr lang="zh-CN" altLang="en-US" smtClean="0"/>
              <a:t>2024/12/15/Sun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1495-F96F-4FDD-8AA9-FFBC133A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22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DA28-6820-4546-9ADF-59E326732C38}" type="datetimeFigureOut">
              <a:rPr lang="zh-CN" altLang="en-US" smtClean="0"/>
              <a:t>2024/12/15/Sun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1495-F96F-4FDD-8AA9-FFBC133A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89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DA28-6820-4546-9ADF-59E326732C38}" type="datetimeFigureOut">
              <a:rPr lang="zh-CN" altLang="en-US" smtClean="0"/>
              <a:t>2024/12/15/Sun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1495-F96F-4FDD-8AA9-FFBC133A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43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DA28-6820-4546-9ADF-59E326732C38}" type="datetimeFigureOut">
              <a:rPr lang="zh-CN" altLang="en-US" smtClean="0"/>
              <a:t>2024/12/15/Sun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1495-F96F-4FDD-8AA9-FFBC133A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65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DA28-6820-4546-9ADF-59E326732C38}" type="datetimeFigureOut">
              <a:rPr lang="zh-CN" altLang="en-US" smtClean="0"/>
              <a:t>2024/12/15/Sun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1495-F96F-4FDD-8AA9-FFBC133A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41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DA28-6820-4546-9ADF-59E326732C38}" type="datetimeFigureOut">
              <a:rPr lang="zh-CN" altLang="en-US" smtClean="0"/>
              <a:t>2024/12/15/Sun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1495-F96F-4FDD-8AA9-FFBC133A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81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DA28-6820-4546-9ADF-59E326732C38}" type="datetimeFigureOut">
              <a:rPr lang="zh-CN" altLang="en-US" smtClean="0"/>
              <a:t>2024/12/15/Sun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1495-F96F-4FDD-8AA9-FFBC133A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48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DA28-6820-4546-9ADF-59E326732C38}" type="datetimeFigureOut">
              <a:rPr lang="zh-CN" altLang="en-US" smtClean="0"/>
              <a:t>2024/12/15/Sun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1495-F96F-4FDD-8AA9-FFBC133A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34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DA28-6820-4546-9ADF-59E326732C38}" type="datetimeFigureOut">
              <a:rPr lang="zh-CN" altLang="en-US" smtClean="0"/>
              <a:t>2024/12/15/Sun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1495-F96F-4FDD-8AA9-FFBC133A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65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DA28-6820-4546-9ADF-59E326732C38}" type="datetimeFigureOut">
              <a:rPr lang="zh-CN" altLang="en-US" smtClean="0"/>
              <a:t>2024/12/15/Sun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1495-F96F-4FDD-8AA9-FFBC133A0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872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7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3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1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4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57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4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89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7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56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4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2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9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6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1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8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2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</cp:revision>
  <dcterms:created xsi:type="dcterms:W3CDTF">2024-12-15T15:44:49Z</dcterms:created>
  <dcterms:modified xsi:type="dcterms:W3CDTF">2024-12-15T23:12:19Z</dcterms:modified>
</cp:coreProperties>
</file>