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BCCD-8CC2-40A8-AA29-00F39DF2E53B}" type="datetimeFigureOut">
              <a:rPr lang="zh-CN" altLang="en-US" smtClean="0"/>
              <a:t>2024/12/29/Sun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8CB5-13D1-4732-A368-1FEDF9C88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36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BCCD-8CC2-40A8-AA29-00F39DF2E53B}" type="datetimeFigureOut">
              <a:rPr lang="zh-CN" altLang="en-US" smtClean="0"/>
              <a:t>2024/12/29/Sun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8CB5-13D1-4732-A368-1FEDF9C88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34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BCCD-8CC2-40A8-AA29-00F39DF2E53B}" type="datetimeFigureOut">
              <a:rPr lang="zh-CN" altLang="en-US" smtClean="0"/>
              <a:t>2024/12/29/Sun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8CB5-13D1-4732-A368-1FEDF9C88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3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BCCD-8CC2-40A8-AA29-00F39DF2E53B}" type="datetimeFigureOut">
              <a:rPr lang="zh-CN" altLang="en-US" smtClean="0"/>
              <a:t>2024/12/29/Sun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8CB5-13D1-4732-A368-1FEDF9C88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3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BCCD-8CC2-40A8-AA29-00F39DF2E53B}" type="datetimeFigureOut">
              <a:rPr lang="zh-CN" altLang="en-US" smtClean="0"/>
              <a:t>2024/12/29/Sun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8CB5-13D1-4732-A368-1FEDF9C88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64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BCCD-8CC2-40A8-AA29-00F39DF2E53B}" type="datetimeFigureOut">
              <a:rPr lang="zh-CN" altLang="en-US" smtClean="0"/>
              <a:t>2024/12/29/Sun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8CB5-13D1-4732-A368-1FEDF9C88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63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BCCD-8CC2-40A8-AA29-00F39DF2E53B}" type="datetimeFigureOut">
              <a:rPr lang="zh-CN" altLang="en-US" smtClean="0"/>
              <a:t>2024/12/29/Sun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8CB5-13D1-4732-A368-1FEDF9C88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36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BCCD-8CC2-40A8-AA29-00F39DF2E53B}" type="datetimeFigureOut">
              <a:rPr lang="zh-CN" altLang="en-US" smtClean="0"/>
              <a:t>2024/12/29/Sun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8CB5-13D1-4732-A368-1FEDF9C88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7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BCCD-8CC2-40A8-AA29-00F39DF2E53B}" type="datetimeFigureOut">
              <a:rPr lang="zh-CN" altLang="en-US" smtClean="0"/>
              <a:t>2024/12/29/Sun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8CB5-13D1-4732-A368-1FEDF9C88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22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BCCD-8CC2-40A8-AA29-00F39DF2E53B}" type="datetimeFigureOut">
              <a:rPr lang="zh-CN" altLang="en-US" smtClean="0"/>
              <a:t>2024/12/29/Sun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8CB5-13D1-4732-A368-1FEDF9C88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07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BCCD-8CC2-40A8-AA29-00F39DF2E53B}" type="datetimeFigureOut">
              <a:rPr lang="zh-CN" altLang="en-US" smtClean="0"/>
              <a:t>2024/12/29/Sun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8CB5-13D1-4732-A368-1FEDF9C88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30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BCCD-8CC2-40A8-AA29-00F39DF2E53B}" type="datetimeFigureOut">
              <a:rPr lang="zh-CN" altLang="en-US" smtClean="0"/>
              <a:t>2024/12/29/Sun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8CB5-13D1-4732-A368-1FEDF9C88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213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5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6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8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1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4</cp:revision>
  <dcterms:created xsi:type="dcterms:W3CDTF">2024-12-28T19:39:31Z</dcterms:created>
  <dcterms:modified xsi:type="dcterms:W3CDTF">2024-12-29T15:58:10Z</dcterms:modified>
</cp:coreProperties>
</file>