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9" r:id="rId2"/>
    <p:sldId id="300" r:id="rId3"/>
    <p:sldId id="260" r:id="rId4"/>
    <p:sldId id="258" r:id="rId5"/>
    <p:sldId id="272" r:id="rId6"/>
    <p:sldId id="287" r:id="rId7"/>
    <p:sldId id="269" r:id="rId8"/>
    <p:sldId id="291" r:id="rId9"/>
    <p:sldId id="283" r:id="rId10"/>
    <p:sldId id="288" r:id="rId11"/>
    <p:sldId id="275" r:id="rId12"/>
    <p:sldId id="296" r:id="rId13"/>
    <p:sldId id="298" r:id="rId14"/>
    <p:sldId id="297" r:id="rId15"/>
    <p:sldId id="299" r:id="rId16"/>
    <p:sldId id="277" r:id="rId17"/>
    <p:sldId id="289" r:id="rId18"/>
    <p:sldId id="280" r:id="rId19"/>
    <p:sldId id="285" r:id="rId20"/>
    <p:sldId id="273" r:id="rId21"/>
    <p:sldId id="294" r:id="rId22"/>
    <p:sldId id="295" r:id="rId23"/>
    <p:sldId id="263" r:id="rId24"/>
  </p:sldIdLst>
  <p:sldSz cx="12192000" cy="6858000"/>
  <p:notesSz cx="6858000" cy="9144000"/>
  <p:embeddedFontLst>
    <p:embeddedFont>
      <p:font typeface="DengXian" panose="02010600030101010101" pitchFamily="2" charset="-122"/>
      <p:regular r:id="rId25"/>
      <p:bold r:id="rId26"/>
    </p:embeddedFont>
    <p:embeddedFont>
      <p:font typeface="KaiTi" panose="02010609060101010101" pitchFamily="49" charset="-122"/>
      <p:regular r:id="rId27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02" autoAdjust="0"/>
  </p:normalViewPr>
  <p:slideViewPr>
    <p:cSldViewPr>
      <p:cViewPr varScale="1">
        <p:scale>
          <a:sx n="66" d="100"/>
          <a:sy n="66" d="100"/>
        </p:scale>
        <p:origin x="644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3" d="100"/>
        <a:sy n="5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3.fntdata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898CA-7BB5-4E87-9931-7336F7DF8D87}" type="datetimeFigureOut">
              <a:rPr lang="en-US"/>
              <a:pPr>
                <a:defRPr/>
              </a:pPr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B2480-FC7F-45FD-89C4-0710C5C59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94CB7-4D5C-482E-A881-5BFC6B353291}" type="datetimeFigureOut">
              <a:rPr lang="en-US"/>
              <a:pPr>
                <a:defRPr/>
              </a:pPr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F7CE2-A329-4766-909A-C62B6A165F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9E7C0-D4BF-47FF-9FB9-6E34AA82C69E}" type="datetimeFigureOut">
              <a:rPr lang="en-US"/>
              <a:pPr>
                <a:defRPr/>
              </a:pPr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66680-54B1-44CE-A449-307F68CC4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A7CC0-1EF0-43AC-8FD6-A93CFBC31F01}" type="datetimeFigureOut">
              <a:rPr lang="en-US"/>
              <a:pPr>
                <a:defRPr/>
              </a:pPr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D93D1-69B6-40D8-9F60-A44AB4FEF1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6B03A-5E6A-4A45-ACE3-F2803DDB5E91}" type="datetimeFigureOut">
              <a:rPr lang="en-US"/>
              <a:pPr>
                <a:defRPr/>
              </a:pPr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C3673-BF2B-4ACE-AF36-3DE96FD71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48D28-4944-4066-87AC-D6EAD7E00AE9}" type="datetimeFigureOut">
              <a:rPr lang="en-US"/>
              <a:pPr>
                <a:defRPr/>
              </a:pPr>
              <a:t>3/15/2025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70B3E-94A4-42BB-819D-396E346ED2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1EAEE-4150-481D-BAFB-85CFD933BFB3}" type="datetimeFigureOut">
              <a:rPr lang="en-US"/>
              <a:pPr>
                <a:defRPr/>
              </a:pPr>
              <a:t>3/15/2025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D0FA5-BAF4-4D8E-BB78-E5423D8DCC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DCCE5-B551-4901-A4F3-2FC840A962B9}" type="datetimeFigureOut">
              <a:rPr lang="en-US"/>
              <a:pPr>
                <a:defRPr/>
              </a:pPr>
              <a:t>3/15/2025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1EF7E-2FBC-4082-9BF2-9990602ED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3BE51-DA13-4957-AF53-A67A36952E26}" type="datetimeFigureOut">
              <a:rPr lang="en-US"/>
              <a:pPr>
                <a:defRPr/>
              </a:pPr>
              <a:t>3/15/2025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DDBA5-E055-411E-966C-EA298FA1F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3F677-0CEC-4A84-AD65-01492A9501D9}" type="datetimeFigureOut">
              <a:rPr lang="en-US"/>
              <a:pPr>
                <a:defRPr/>
              </a:pPr>
              <a:t>3/15/2025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8BBE0-5310-45AD-BB82-295EC68150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73788-749D-437A-B608-C583F0740FD6}" type="datetimeFigureOut">
              <a:rPr lang="en-US"/>
              <a:pPr>
                <a:defRPr/>
              </a:pPr>
              <a:t>3/15/2025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80EE7-1786-4854-9B47-3E2351BE9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69F8D9F-97D7-407E-B553-FA3E16D94712}" type="datetimeFigureOut">
              <a:rPr lang="en-US"/>
              <a:pPr>
                <a:defRPr/>
              </a:pPr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A1C152-E6A0-429F-9AE5-1EA90FB4C0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AAA487B-F94A-F47F-331C-5F18D0B852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" y="0"/>
            <a:ext cx="12188952" cy="6861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142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E069CD2-0E9C-8CF8-20F0-95F0F56DE5E6}"/>
              </a:ext>
            </a:extLst>
          </p:cNvPr>
          <p:cNvSpPr txBox="1"/>
          <p:nvPr/>
        </p:nvSpPr>
        <p:spPr>
          <a:xfrm>
            <a:off x="0" y="1219200"/>
            <a:ext cx="1219200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sz="9600" b="1" dirty="0">
                <a:solidFill>
                  <a:srgbClr val="66FFFF"/>
                </a:solidFill>
                <a:effectLst/>
                <a:latin typeface="+mn-ea"/>
                <a:cs typeface="Arial" panose="020B0604020202020204" pitchFamily="34" charset="0"/>
              </a:rPr>
              <a:t>腓立比教會</a:t>
            </a:r>
            <a:endParaRPr lang="en-US" altLang="zh-TW" sz="9600" b="1" dirty="0">
              <a:solidFill>
                <a:srgbClr val="66FFFF"/>
              </a:solidFill>
              <a:effectLst/>
              <a:latin typeface="+mn-ea"/>
              <a:cs typeface="Arial" panose="020B0604020202020204" pitchFamily="34" charset="0"/>
            </a:endParaRPr>
          </a:p>
          <a:p>
            <a:pPr algn="ctr"/>
            <a:r>
              <a:rPr lang="zh-TW" sz="9600" b="1" dirty="0">
                <a:effectLst/>
                <a:latin typeface="+mn-ea"/>
                <a:cs typeface="Arial" panose="020B0604020202020204" pitchFamily="34" charset="0"/>
              </a:rPr>
              <a:t>是保羅福音</a:t>
            </a:r>
            <a:r>
              <a:rPr lang="zh-TW" altLang="en-US" sz="9600" b="1" dirty="0">
                <a:latin typeface="+mn-ea"/>
                <a:cs typeface="Arial" panose="020B0604020202020204" pitchFamily="34" charset="0"/>
              </a:rPr>
              <a:t>的</a:t>
            </a:r>
            <a:r>
              <a:rPr lang="zh-TW" sz="9600" b="1" dirty="0">
                <a:effectLst/>
                <a:latin typeface="+mn-ea"/>
                <a:cs typeface="Arial" panose="020B0604020202020204" pitchFamily="34" charset="0"/>
              </a:rPr>
              <a:t>夥伴</a:t>
            </a:r>
            <a:endParaRPr lang="en-US" sz="96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79369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23191" y="0"/>
            <a:ext cx="12168809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CN" altLang="en-US" sz="7200" b="1" u="sng" dirty="0">
                <a:solidFill>
                  <a:srgbClr val="66FFFF"/>
                </a:solidFill>
                <a:latin typeface="+mn-ea"/>
              </a:rPr>
              <a:t>腓</a:t>
            </a:r>
            <a:r>
              <a:rPr lang="en-US" sz="7200" b="1" u="sng" dirty="0">
                <a:solidFill>
                  <a:srgbClr val="66FFFF"/>
                </a:solidFill>
                <a:latin typeface="+mn-lt"/>
              </a:rPr>
              <a:t>1:5</a:t>
            </a:r>
            <a:r>
              <a:rPr lang="en-US" sz="7200" b="1" dirty="0">
                <a:solidFill>
                  <a:srgbClr val="66FFFF"/>
                </a:solidFill>
                <a:latin typeface="+mn-lt"/>
              </a:rPr>
              <a:t> </a:t>
            </a:r>
            <a:r>
              <a:rPr lang="zh-CN" altLang="en-US" sz="7200" b="1" dirty="0">
                <a:latin typeface="+mn-ea"/>
              </a:rPr>
              <a:t>因爲從頭一天直到如今</a:t>
            </a:r>
            <a:endParaRPr lang="en-US" altLang="zh-CN" sz="7200" b="1" dirty="0">
              <a:latin typeface="+mn-ea"/>
            </a:endParaRPr>
          </a:p>
          <a:p>
            <a:pPr>
              <a:spcAft>
                <a:spcPts val="0"/>
              </a:spcAft>
            </a:pPr>
            <a:r>
              <a:rPr lang="zh-CN" altLang="en-US" sz="7200" b="1" dirty="0">
                <a:latin typeface="+mn-ea"/>
              </a:rPr>
              <a:t>你們是</a:t>
            </a:r>
            <a:r>
              <a:rPr lang="zh-CN" altLang="en-US" sz="7200" b="1" dirty="0">
                <a:solidFill>
                  <a:srgbClr val="FFFF00"/>
                </a:solidFill>
                <a:latin typeface="+mn-ea"/>
              </a:rPr>
              <a:t>同心合意的興旺福音</a:t>
            </a:r>
            <a:endParaRPr lang="en-US" altLang="zh-CN" sz="7200" b="1" dirty="0">
              <a:solidFill>
                <a:srgbClr val="FFFF00"/>
              </a:solidFill>
              <a:latin typeface="+mn-ea"/>
            </a:endParaRPr>
          </a:p>
          <a:p>
            <a:pPr>
              <a:spcAft>
                <a:spcPts val="0"/>
              </a:spcAft>
            </a:pPr>
            <a:endParaRPr lang="en-US" altLang="zh-CN" sz="3600" b="1" dirty="0">
              <a:latin typeface="+mn-ea"/>
            </a:endParaRPr>
          </a:p>
          <a:p>
            <a:pPr>
              <a:spcAft>
                <a:spcPts val="0"/>
              </a:spcAft>
            </a:pPr>
            <a:r>
              <a:rPr lang="zh-TW" sz="4800" b="1" dirty="0">
                <a:solidFill>
                  <a:srgbClr val="66FFFF"/>
                </a:solidFill>
                <a:effectLst/>
                <a:latin typeface="+mn-ea"/>
                <a:cs typeface="Arial" panose="020B0604020202020204" pitchFamily="34" charset="0"/>
              </a:rPr>
              <a:t>新譯本</a:t>
            </a:r>
            <a:endParaRPr lang="en-US" altLang="zh-TW" sz="4800" b="1" dirty="0">
              <a:solidFill>
                <a:srgbClr val="66FFFF"/>
              </a:solidFill>
              <a:effectLst/>
              <a:latin typeface="+mn-ea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zh-TW" sz="7200" b="1" dirty="0">
                <a:effectLst/>
                <a:latin typeface="+mn-ea"/>
                <a:cs typeface="Arial" panose="020B0604020202020204" pitchFamily="34" charset="0"/>
              </a:rPr>
              <a:t>爲了你們從頭一天直到現在</a:t>
            </a:r>
            <a:endParaRPr lang="en-US" altLang="zh-TW" sz="7200" b="1" dirty="0">
              <a:effectLst/>
              <a:latin typeface="+mn-ea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zh-TW" sz="7200" b="1" dirty="0">
                <a:effectLst/>
                <a:latin typeface="+mn-ea"/>
                <a:cs typeface="Arial" panose="020B0604020202020204" pitchFamily="34" charset="0"/>
              </a:rPr>
              <a:t>都在</a:t>
            </a:r>
            <a:r>
              <a:rPr lang="zh-TW" sz="7200" b="1" dirty="0">
                <a:solidFill>
                  <a:srgbClr val="FFFF00"/>
                </a:solidFill>
                <a:effectLst/>
                <a:latin typeface="+mn-ea"/>
                <a:cs typeface="Arial" panose="020B0604020202020204" pitchFamily="34" charset="0"/>
              </a:rPr>
              <a:t>福音的事工上有分</a:t>
            </a:r>
            <a:endParaRPr lang="en-US" altLang="zh-CN" sz="7200" b="1" dirty="0">
              <a:solidFill>
                <a:srgbClr val="FFFF00"/>
              </a:solidFill>
              <a:latin typeface="+mn-ea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203C968-EC39-961D-9D87-F321738181CF}"/>
              </a:ext>
            </a:extLst>
          </p:cNvPr>
          <p:cNvSpPr/>
          <p:nvPr/>
        </p:nvSpPr>
        <p:spPr>
          <a:xfrm>
            <a:off x="7467600" y="4648199"/>
            <a:ext cx="1905000" cy="1055937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1748D4-A372-47C3-3CEE-66B6DE430C97}"/>
              </a:ext>
            </a:extLst>
          </p:cNvPr>
          <p:cNvSpPr txBox="1"/>
          <p:nvPr/>
        </p:nvSpPr>
        <p:spPr>
          <a:xfrm>
            <a:off x="5829300" y="5748707"/>
            <a:ext cx="32766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κοινωνί</a:t>
            </a:r>
            <a:r>
              <a:rPr lang="en-US" sz="54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ᾳ</a:t>
            </a:r>
            <a:r>
              <a:rPr lang="en-US" sz="4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 </a:t>
            </a:r>
            <a:endParaRPr lang="en-US" sz="4800" dirty="0">
              <a:solidFill>
                <a:srgbClr val="FFFF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226E58-AD27-6FCE-D632-E2C3FABFB772}"/>
              </a:ext>
            </a:extLst>
          </p:cNvPr>
          <p:cNvSpPr txBox="1"/>
          <p:nvPr/>
        </p:nvSpPr>
        <p:spPr>
          <a:xfrm>
            <a:off x="8686800" y="5803450"/>
            <a:ext cx="3276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FFFF00"/>
                </a:solidFill>
                <a:latin typeface="+mn-lt"/>
              </a:rPr>
              <a:t>partnership</a:t>
            </a:r>
            <a:r>
              <a:rPr lang="en-US" sz="4800" dirty="0"/>
              <a:t> </a:t>
            </a:r>
            <a:endParaRPr lang="en-US" sz="4800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926E4E-4FEB-64F1-B1A5-E6E9CE1A0204}"/>
              </a:ext>
            </a:extLst>
          </p:cNvPr>
          <p:cNvSpPr txBox="1"/>
          <p:nvPr/>
        </p:nvSpPr>
        <p:spPr>
          <a:xfrm>
            <a:off x="10005391" y="4721013"/>
            <a:ext cx="195800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6000" b="1" dirty="0">
                <a:solidFill>
                  <a:srgbClr val="FFFF00"/>
                </a:solidFill>
                <a:latin typeface="+mn-lt"/>
              </a:rPr>
              <a:t>夥伴</a:t>
            </a:r>
            <a:endParaRPr lang="en-US" sz="6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384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E069CD2-0E9C-8CF8-20F0-95F0F56DE5E6}"/>
              </a:ext>
            </a:extLst>
          </p:cNvPr>
          <p:cNvSpPr txBox="1"/>
          <p:nvPr/>
        </p:nvSpPr>
        <p:spPr>
          <a:xfrm>
            <a:off x="0" y="1600200"/>
            <a:ext cx="1219200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9600" b="1" dirty="0">
                <a:solidFill>
                  <a:srgbClr val="66FFFF"/>
                </a:solidFill>
                <a:latin typeface="+mn-ea"/>
                <a:cs typeface="Arial" panose="020B0604020202020204" pitchFamily="34" charset="0"/>
              </a:rPr>
              <a:t>從第一天開始</a:t>
            </a:r>
            <a:endParaRPr lang="en-US" altLang="zh-CN" sz="9600" b="1" dirty="0">
              <a:solidFill>
                <a:srgbClr val="66FFFF"/>
              </a:solidFill>
              <a:latin typeface="+mn-ea"/>
              <a:cs typeface="Arial" panose="020B0604020202020204" pitchFamily="34" charset="0"/>
            </a:endParaRPr>
          </a:p>
          <a:p>
            <a:pPr algn="ctr"/>
            <a:r>
              <a:rPr lang="zh-CN" altLang="en-US" sz="9600" b="1" dirty="0">
                <a:latin typeface="+mn-ea"/>
                <a:cs typeface="Arial" panose="020B0604020202020204" pitchFamily="34" charset="0"/>
              </a:rPr>
              <a:t>就當傳福音</a:t>
            </a:r>
            <a:endParaRPr lang="en-US" sz="96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32738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E069CD2-0E9C-8CF8-20F0-95F0F56DE5E6}"/>
              </a:ext>
            </a:extLst>
          </p:cNvPr>
          <p:cNvSpPr txBox="1"/>
          <p:nvPr/>
        </p:nvSpPr>
        <p:spPr>
          <a:xfrm>
            <a:off x="0" y="1905000"/>
            <a:ext cx="12192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9000" b="1" dirty="0">
                <a:solidFill>
                  <a:srgbClr val="66FFFF"/>
                </a:solidFill>
                <a:latin typeface="+mn-ea"/>
                <a:cs typeface="Arial" panose="020B0604020202020204" pitchFamily="34" charset="0"/>
              </a:rPr>
              <a:t>初信主</a:t>
            </a:r>
            <a:r>
              <a:rPr lang="zh-TW" sz="9000" b="1" dirty="0">
                <a:solidFill>
                  <a:srgbClr val="66FFFF"/>
                </a:solidFill>
                <a:effectLst/>
                <a:latin typeface="+mn-ea"/>
                <a:cs typeface="Arial" panose="020B0604020202020204" pitchFamily="34" charset="0"/>
              </a:rPr>
              <a:t>最好機會</a:t>
            </a:r>
            <a:r>
              <a:rPr lang="zh-CN" altLang="en-US" sz="9000" b="1" dirty="0">
                <a:solidFill>
                  <a:srgbClr val="66FFFF"/>
                </a:solidFill>
                <a:effectLst/>
                <a:latin typeface="+mn-ea"/>
                <a:cs typeface="Arial" panose="020B0604020202020204" pitchFamily="34" charset="0"/>
              </a:rPr>
              <a:t>傳福音</a:t>
            </a:r>
            <a:endParaRPr lang="en-US" sz="9000" dirty="0">
              <a:solidFill>
                <a:srgbClr val="66FFFF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24702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E069CD2-0E9C-8CF8-20F0-95F0F56DE5E6}"/>
              </a:ext>
            </a:extLst>
          </p:cNvPr>
          <p:cNvSpPr txBox="1"/>
          <p:nvPr/>
        </p:nvSpPr>
        <p:spPr>
          <a:xfrm>
            <a:off x="0" y="1905000"/>
            <a:ext cx="12192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sz="9000" b="1" dirty="0">
                <a:solidFill>
                  <a:srgbClr val="66FFFF"/>
                </a:solidFill>
                <a:effectLst/>
                <a:latin typeface="+mn-ea"/>
                <a:cs typeface="Arial" panose="020B0604020202020204" pitchFamily="34" charset="0"/>
              </a:rPr>
              <a:t>試練中最好機會做見證</a:t>
            </a:r>
            <a:endParaRPr lang="en-US" sz="9000" dirty="0">
              <a:solidFill>
                <a:srgbClr val="66FFFF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52748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8349BD9-0D35-23C7-46DE-F7C86647318D}"/>
              </a:ext>
            </a:extLst>
          </p:cNvPr>
          <p:cNvSpPr txBox="1"/>
          <p:nvPr/>
        </p:nvSpPr>
        <p:spPr>
          <a:xfrm>
            <a:off x="0" y="1447800"/>
            <a:ext cx="1219200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sz="9600" b="1" dirty="0">
                <a:solidFill>
                  <a:srgbClr val="66FFFF"/>
                </a:solidFill>
                <a:effectLst/>
                <a:latin typeface="+mn-ea"/>
                <a:cs typeface="Arial" panose="020B0604020202020204" pitchFamily="34" charset="0"/>
              </a:rPr>
              <a:t>為</a:t>
            </a:r>
            <a:r>
              <a:rPr lang="zh-CN" altLang="en-US" sz="9600" b="1" dirty="0">
                <a:solidFill>
                  <a:srgbClr val="66FFFF"/>
                </a:solidFill>
                <a:latin typeface="+mn-ea"/>
                <a:cs typeface="Arial" panose="020B0604020202020204" pitchFamily="34" charset="0"/>
              </a:rPr>
              <a:t>何</a:t>
            </a:r>
            <a:r>
              <a:rPr lang="zh-TW" sz="9600" b="1" dirty="0">
                <a:solidFill>
                  <a:srgbClr val="66FFFF"/>
                </a:solidFill>
                <a:effectLst/>
                <a:latin typeface="+mn-ea"/>
                <a:cs typeface="Arial" panose="020B0604020202020204" pitchFamily="34" charset="0"/>
              </a:rPr>
              <a:t>腓立比教會</a:t>
            </a:r>
            <a:endParaRPr lang="en-US" altLang="zh-TW" sz="9600" b="1" dirty="0">
              <a:solidFill>
                <a:srgbClr val="66FFFF"/>
              </a:solidFill>
              <a:effectLst/>
              <a:latin typeface="+mn-ea"/>
              <a:cs typeface="Arial" panose="020B0604020202020204" pitchFamily="34" charset="0"/>
            </a:endParaRPr>
          </a:p>
          <a:p>
            <a:pPr algn="ctr"/>
            <a:r>
              <a:rPr lang="zh-TW" sz="9600" b="1" dirty="0">
                <a:effectLst/>
                <a:latin typeface="+mn-ea"/>
                <a:cs typeface="Arial" panose="020B0604020202020204" pitchFamily="34" charset="0"/>
              </a:rPr>
              <a:t>有這福音的熱誠？</a:t>
            </a:r>
            <a:endParaRPr lang="en-US" sz="96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008031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0" y="417016"/>
            <a:ext cx="12192000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zh-CN" altLang="en-US" sz="6600" b="1" dirty="0">
                <a:solidFill>
                  <a:srgbClr val="66FFFF"/>
                </a:solidFill>
                <a:latin typeface="+mn-ea"/>
              </a:rPr>
              <a:t>腓</a:t>
            </a:r>
            <a:r>
              <a:rPr lang="en-US" sz="6600" b="1" dirty="0">
                <a:solidFill>
                  <a:srgbClr val="66FFFF"/>
                </a:solidFill>
                <a:latin typeface="+mn-lt"/>
              </a:rPr>
              <a:t>1:6</a:t>
            </a:r>
            <a:r>
              <a:rPr lang="en-US" sz="6600" b="1" dirty="0">
                <a:solidFill>
                  <a:srgbClr val="66FFFF"/>
                </a:solidFill>
                <a:latin typeface="+mn-ea"/>
              </a:rPr>
              <a:t> </a:t>
            </a:r>
            <a:endParaRPr lang="en-US" sz="6600" b="1" dirty="0">
              <a:solidFill>
                <a:srgbClr val="66FF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>
              <a:spcAft>
                <a:spcPts val="0"/>
              </a:spcAft>
            </a:pPr>
            <a:r>
              <a:rPr lang="zh-CN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我深信那在你們心裏</a:t>
            </a:r>
            <a:r>
              <a:rPr lang="zh-CN" altLang="en-US" sz="66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動了善工</a:t>
            </a:r>
            <a:r>
              <a:rPr lang="zh-CN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的</a:t>
            </a:r>
            <a:endParaRPr lang="en-US" altLang="zh-CN" sz="6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>
              <a:spcAft>
                <a:spcPts val="0"/>
              </a:spcAft>
            </a:pPr>
            <a:r>
              <a:rPr lang="zh-CN" altLang="en-US" sz="8000" b="1" dirty="0">
                <a:latin typeface="KaiTi" panose="02010609060101010101" pitchFamily="49" charset="-122"/>
                <a:ea typeface="KaiTi" panose="02010609060101010101" pitchFamily="49" charset="-122"/>
              </a:rPr>
              <a:t>必成全這工</a:t>
            </a:r>
            <a:endParaRPr lang="en-US" altLang="zh-CN" sz="8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>
              <a:spcAft>
                <a:spcPts val="0"/>
              </a:spcAft>
            </a:pPr>
            <a:r>
              <a:rPr lang="zh-CN" altLang="en-US" sz="8000" b="1" dirty="0">
                <a:latin typeface="KaiTi" panose="02010609060101010101" pitchFamily="49" charset="-122"/>
                <a:ea typeface="KaiTi" panose="02010609060101010101" pitchFamily="49" charset="-122"/>
              </a:rPr>
              <a:t>直到</a:t>
            </a:r>
            <a:r>
              <a:rPr lang="zh-CN" altLang="en-US" sz="80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耶穌基督的日子</a:t>
            </a:r>
            <a:endParaRPr lang="en-US" altLang="zh-CN" sz="8000" b="1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17E75B0-A4BB-5D28-7C6F-C063920798D7}"/>
              </a:ext>
            </a:extLst>
          </p:cNvPr>
          <p:cNvSpPr/>
          <p:nvPr/>
        </p:nvSpPr>
        <p:spPr>
          <a:xfrm>
            <a:off x="7772400" y="1524000"/>
            <a:ext cx="3352800" cy="9144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814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F074506-BDE0-D1BA-2E36-F5BCA389539A}"/>
              </a:ext>
            </a:extLst>
          </p:cNvPr>
          <p:cNvSpPr txBox="1"/>
          <p:nvPr/>
        </p:nvSpPr>
        <p:spPr>
          <a:xfrm>
            <a:off x="0" y="1600200"/>
            <a:ext cx="1219200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sz="9600" b="1" dirty="0">
                <a:solidFill>
                  <a:srgbClr val="66FFFF"/>
                </a:solidFill>
                <a:effectLst/>
                <a:latin typeface="+mn-ea"/>
                <a:cs typeface="Arial" panose="020B0604020202020204" pitchFamily="34" charset="0"/>
              </a:rPr>
              <a:t>福音熱誠的教會</a:t>
            </a:r>
            <a:endParaRPr lang="en-US" altLang="zh-CN" sz="9600" b="1" dirty="0">
              <a:solidFill>
                <a:srgbClr val="66FFFF"/>
              </a:solidFill>
              <a:effectLst/>
              <a:latin typeface="+mn-ea"/>
              <a:cs typeface="Arial" panose="020B0604020202020204" pitchFamily="34" charset="0"/>
            </a:endParaRPr>
          </a:p>
          <a:p>
            <a:pPr algn="ctr"/>
            <a:r>
              <a:rPr lang="zh-CN" sz="9600" b="1" dirty="0">
                <a:effectLst/>
                <a:latin typeface="+mn-ea"/>
                <a:cs typeface="Arial" panose="020B0604020202020204" pitchFamily="34" charset="0"/>
              </a:rPr>
              <a:t>必關心遠方</a:t>
            </a:r>
            <a:r>
              <a:rPr lang="zh-CN" altLang="en-US" sz="9600" b="1" dirty="0">
                <a:effectLst/>
                <a:latin typeface="+mn-ea"/>
                <a:cs typeface="Arial" panose="020B0604020202020204" pitchFamily="34" charset="0"/>
              </a:rPr>
              <a:t>福音</a:t>
            </a:r>
            <a:r>
              <a:rPr lang="zh-CN" sz="9600" b="1" dirty="0">
                <a:effectLst/>
                <a:latin typeface="+mn-ea"/>
                <a:cs typeface="Arial" panose="020B0604020202020204" pitchFamily="34" charset="0"/>
              </a:rPr>
              <a:t>工作</a:t>
            </a:r>
            <a:endParaRPr lang="en-US" sz="96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656439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0" y="0"/>
            <a:ext cx="12192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6600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我爲你們衆人有這樣的意念</a:t>
            </a:r>
            <a:endParaRPr lang="en-US" altLang="zh-CN" sz="6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spcAft>
                <a:spcPts val="0"/>
              </a:spcAft>
            </a:pPr>
            <a:r>
              <a:rPr lang="zh-CN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原是應當的</a:t>
            </a:r>
            <a:endParaRPr lang="en-US" altLang="zh-CN" sz="6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spcAft>
                <a:spcPts val="0"/>
              </a:spcAft>
            </a:pPr>
            <a:r>
              <a:rPr lang="zh-CN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因你們常在我心裏</a:t>
            </a:r>
            <a:endParaRPr lang="en-US" altLang="zh-CN" sz="6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spcAft>
                <a:spcPts val="0"/>
              </a:spcAft>
            </a:pPr>
            <a:r>
              <a:rPr lang="zh-CN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    無論我是在</a:t>
            </a:r>
            <a:r>
              <a:rPr lang="zh-CN" altLang="en-US" sz="66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捆鎖之中</a:t>
            </a:r>
            <a:endParaRPr lang="en-US" altLang="zh-CN" sz="6600" b="1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spcAft>
                <a:spcPts val="0"/>
              </a:spcAft>
            </a:pPr>
            <a:r>
              <a:rPr lang="zh-CN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    是</a:t>
            </a:r>
            <a:r>
              <a:rPr lang="zh-CN" altLang="en-US" sz="66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辯明證實</a:t>
            </a:r>
            <a:r>
              <a:rPr lang="zh-CN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福音的時候</a:t>
            </a:r>
            <a:endParaRPr lang="en-US" altLang="zh-CN" sz="6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spcAft>
                <a:spcPts val="0"/>
              </a:spcAft>
            </a:pPr>
            <a:r>
              <a:rPr lang="zh-CN" altLang="en-US" sz="6600" b="1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 </a:t>
            </a:r>
            <a:r>
              <a:rPr lang="zh-CN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你們都與我</a:t>
            </a:r>
            <a:r>
              <a:rPr lang="zh-CN" altLang="en-US" sz="6600" b="1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一同得恩</a:t>
            </a:r>
            <a:endParaRPr lang="en-US" altLang="zh-CN" sz="6600" b="1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9C35D09-3B6C-A91F-35D2-F509B3692FBA}"/>
              </a:ext>
            </a:extLst>
          </p:cNvPr>
          <p:cNvSpPr/>
          <p:nvPr/>
        </p:nvSpPr>
        <p:spPr>
          <a:xfrm>
            <a:off x="8534400" y="5105399"/>
            <a:ext cx="3429000" cy="990600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C4BA699A-1B36-BA99-AB94-519D71CE43FE}"/>
              </a:ext>
            </a:extLst>
          </p:cNvPr>
          <p:cNvSpPr/>
          <p:nvPr/>
        </p:nvSpPr>
        <p:spPr>
          <a:xfrm>
            <a:off x="5943600" y="3114009"/>
            <a:ext cx="3429000" cy="9906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A44BDA4-D417-1E9E-62EE-83B49CC69AB7}"/>
              </a:ext>
            </a:extLst>
          </p:cNvPr>
          <p:cNvSpPr/>
          <p:nvPr/>
        </p:nvSpPr>
        <p:spPr>
          <a:xfrm>
            <a:off x="2590800" y="4096825"/>
            <a:ext cx="3352800" cy="9906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cv</a:t>
            </a:r>
          </a:p>
        </p:txBody>
      </p:sp>
    </p:spTree>
    <p:extLst>
      <p:ext uri="{BB962C8B-B14F-4D97-AF65-F5344CB8AC3E}">
        <p14:creationId xmlns:p14="http://schemas.microsoft.com/office/powerpoint/2010/main" val="1936300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0" y="76201"/>
            <a:ext cx="121920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6600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我體會基督耶穌的心腸</a:t>
            </a:r>
            <a:endParaRPr lang="en-US" altLang="zh-CN" sz="6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spcAft>
                <a:spcPts val="0"/>
              </a:spcAft>
            </a:pPr>
            <a:r>
              <a:rPr lang="zh-CN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  切切的想念你們衆人</a:t>
            </a:r>
            <a:endParaRPr lang="en-US" altLang="zh-CN" sz="6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spcAft>
                <a:spcPts val="0"/>
              </a:spcAft>
            </a:pPr>
            <a:r>
              <a:rPr lang="zh-CN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  這是神可以給我作見證的</a:t>
            </a:r>
          </a:p>
        </p:txBody>
      </p:sp>
    </p:spTree>
    <p:extLst>
      <p:ext uri="{BB962C8B-B14F-4D97-AF65-F5344CB8AC3E}">
        <p14:creationId xmlns:p14="http://schemas.microsoft.com/office/powerpoint/2010/main" val="3355181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5267E00-B00C-1908-DEE5-2A31DC34F435}"/>
              </a:ext>
            </a:extLst>
          </p:cNvPr>
          <p:cNvSpPr/>
          <p:nvPr/>
        </p:nvSpPr>
        <p:spPr>
          <a:xfrm>
            <a:off x="0" y="1371600"/>
            <a:ext cx="1219199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zh-CN" altLang="en-US" sz="9600" b="1" dirty="0">
                <a:solidFill>
                  <a:srgbClr val="66FFFF"/>
                </a:solidFill>
                <a:effectLst/>
                <a:latin typeface="+mn-ea"/>
                <a:cs typeface="Arial" panose="020B0604020202020204" pitchFamily="34" charset="0"/>
              </a:rPr>
              <a:t>我想認識你們</a:t>
            </a:r>
            <a:endParaRPr lang="en-US" altLang="zh-CN" sz="9600" b="1" dirty="0">
              <a:solidFill>
                <a:srgbClr val="66FFFF"/>
              </a:solidFill>
              <a:effectLst/>
              <a:latin typeface="+mn-ea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zh-CN" altLang="en-US" sz="9600" b="1" dirty="0">
                <a:solidFill>
                  <a:prstClr val="white"/>
                </a:solidFill>
                <a:latin typeface="+mn-ea"/>
              </a:rPr>
              <a:t>  你信主的年日？</a:t>
            </a:r>
            <a:endParaRPr lang="en-US" sz="9600" dirty="0">
              <a:solidFill>
                <a:prstClr val="white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5876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103121"/>
            <a:ext cx="1219199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000"/>
              </a:spcAft>
            </a:pPr>
            <a:r>
              <a:rPr lang="zh-CN" sz="8800" b="1" dirty="0">
                <a:solidFill>
                  <a:srgbClr val="66FFFF"/>
                </a:solidFill>
                <a:effectLst/>
                <a:latin typeface="+mn-ea"/>
                <a:cs typeface="Arial" panose="020B0604020202020204" pitchFamily="34" charset="0"/>
              </a:rPr>
              <a:t>如何建立事主的熱誠</a:t>
            </a:r>
            <a:r>
              <a:rPr lang="zh-CN" altLang="en-US" sz="8800" b="1" dirty="0">
                <a:solidFill>
                  <a:srgbClr val="66FF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  <a:endParaRPr lang="en-US" altLang="zh-CN" sz="8800" b="1" dirty="0">
              <a:solidFill>
                <a:srgbClr val="66FF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001110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95400"/>
            <a:ext cx="12191999" cy="2908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000"/>
              </a:spcAft>
            </a:pPr>
            <a:r>
              <a:rPr lang="zh-CN" sz="8000" b="1" dirty="0">
                <a:solidFill>
                  <a:srgbClr val="66FFFF"/>
                </a:solidFill>
                <a:effectLst/>
                <a:latin typeface="+mn-ea"/>
                <a:cs typeface="Arial" panose="020B0604020202020204" pitchFamily="34" charset="0"/>
              </a:rPr>
              <a:t>福音熱</a:t>
            </a:r>
            <a:r>
              <a:rPr lang="zh-CN" sz="8000" b="1">
                <a:solidFill>
                  <a:srgbClr val="66FFFF"/>
                </a:solidFill>
                <a:effectLst/>
                <a:latin typeface="+mn-ea"/>
                <a:cs typeface="Arial" panose="020B0604020202020204" pitchFamily="34" charset="0"/>
              </a:rPr>
              <a:t>誠的</a:t>
            </a:r>
            <a:r>
              <a:rPr lang="zh-CN" altLang="en-US" sz="8000" b="1">
                <a:solidFill>
                  <a:srgbClr val="66FFFF"/>
                </a:solidFill>
                <a:effectLst/>
                <a:latin typeface="+mn-ea"/>
                <a:cs typeface="Arial" panose="020B0604020202020204" pitchFamily="34" charset="0"/>
              </a:rPr>
              <a:t>基督徒</a:t>
            </a:r>
            <a:endParaRPr lang="en-US" altLang="zh-CN" sz="8000" b="1" dirty="0">
              <a:solidFill>
                <a:srgbClr val="66FFFF"/>
              </a:solidFill>
              <a:effectLst/>
              <a:latin typeface="+mn-ea"/>
              <a:cs typeface="Arial" panose="020B0604020202020204" pitchFamily="34" charset="0"/>
            </a:endParaRPr>
          </a:p>
          <a:p>
            <a:pPr algn="ctr">
              <a:spcAft>
                <a:spcPts val="1200"/>
              </a:spcAft>
            </a:pPr>
            <a:r>
              <a:rPr lang="zh-CN" sz="7800" b="1" dirty="0">
                <a:effectLst/>
                <a:latin typeface="+mn-ea"/>
                <a:cs typeface="Arial" panose="020B0604020202020204" pitchFamily="34" charset="0"/>
              </a:rPr>
              <a:t>關心本地</a:t>
            </a:r>
            <a:r>
              <a:rPr lang="zh-CN" altLang="en-US" sz="6600" b="1" dirty="0">
                <a:latin typeface="+mn-ea"/>
                <a:cs typeface="Arial" panose="020B0604020202020204" pitchFamily="34" charset="0"/>
              </a:rPr>
              <a:t>、</a:t>
            </a:r>
            <a:r>
              <a:rPr lang="zh-CN" sz="7800" b="1" dirty="0">
                <a:effectLst/>
                <a:latin typeface="+mn-ea"/>
                <a:cs typeface="Arial" panose="020B0604020202020204" pitchFamily="34" charset="0"/>
              </a:rPr>
              <a:t>遠方福音</a:t>
            </a:r>
            <a:r>
              <a:rPr lang="zh-CN" altLang="en-US" sz="7800" b="1" dirty="0">
                <a:effectLst/>
                <a:latin typeface="+mn-ea"/>
                <a:cs typeface="Arial" panose="020B0604020202020204" pitchFamily="34" charset="0"/>
              </a:rPr>
              <a:t>的需要</a:t>
            </a:r>
            <a:endParaRPr lang="en-US" altLang="zh-CN" sz="78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256550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6EFAC40-78D3-7DD9-8AEE-BCDE1ADAAF86}"/>
              </a:ext>
            </a:extLst>
          </p:cNvPr>
          <p:cNvSpPr txBox="1"/>
          <p:nvPr/>
        </p:nvSpPr>
        <p:spPr>
          <a:xfrm>
            <a:off x="0" y="1533"/>
            <a:ext cx="12192000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zh-TW" sz="7200" b="1" dirty="0">
                <a:solidFill>
                  <a:srgbClr val="66FFFF"/>
                </a:solidFill>
                <a:effectLst/>
                <a:latin typeface="+mn-ea"/>
                <a:cs typeface="Times New Roman" panose="02020603050405020304" pitchFamily="18" charset="0"/>
              </a:rPr>
              <a:t>福音熱誠的基督徒</a:t>
            </a:r>
            <a:endParaRPr lang="en-US" sz="7200" b="1" dirty="0">
              <a:solidFill>
                <a:srgbClr val="66FFFF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zh-TW" sz="7200" b="1" dirty="0">
                <a:effectLst/>
                <a:latin typeface="+mn-ea"/>
                <a:cs typeface="SimSun" panose="02010600030101010101" pitchFamily="2" charset="-122"/>
              </a:rPr>
              <a:t>都是從開始信主後</a:t>
            </a:r>
            <a:endParaRPr lang="en-US" altLang="zh-TW" sz="7200" b="1" dirty="0">
              <a:effectLst/>
              <a:latin typeface="+mn-ea"/>
              <a:cs typeface="SimSun" panose="02010600030101010101" pitchFamily="2" charset="-122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zh-TW" sz="7200" b="1" dirty="0">
                <a:effectLst/>
                <a:latin typeface="+mn-ea"/>
                <a:cs typeface="SimSun" panose="02010600030101010101" pitchFamily="2" charset="-122"/>
              </a:rPr>
              <a:t>在神的激勵下</a:t>
            </a:r>
            <a:endParaRPr lang="en-US" altLang="zh-TW" sz="7200" b="1" dirty="0">
              <a:effectLst/>
              <a:latin typeface="+mn-ea"/>
              <a:cs typeface="SimSun" panose="02010600030101010101" pitchFamily="2" charset="-122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zh-TW" sz="7200" b="1" dirty="0">
                <a:effectLst/>
                <a:latin typeface="+mn-ea"/>
                <a:cs typeface="SimSun" panose="02010600030101010101" pitchFamily="2" charset="-122"/>
              </a:rPr>
              <a:t>不顧困難</a:t>
            </a:r>
            <a:endParaRPr lang="en-US" altLang="zh-TW" sz="7200" b="1" dirty="0">
              <a:latin typeface="+mn-ea"/>
              <a:cs typeface="SimSun" panose="02010600030101010101" pitchFamily="2" charset="-122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zh-TW" sz="7200" b="1" dirty="0">
                <a:effectLst/>
                <a:latin typeface="+mn-ea"/>
                <a:cs typeface="SimSun" panose="02010600030101010101" pitchFamily="2" charset="-122"/>
              </a:rPr>
              <a:t>不間斷地</a:t>
            </a:r>
            <a:endParaRPr lang="en-US" altLang="zh-TW" sz="7200" b="1" dirty="0">
              <a:latin typeface="+mn-ea"/>
              <a:cs typeface="SimSun" panose="02010600030101010101" pitchFamily="2" charset="-122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zh-TW" sz="7200" b="1" dirty="0">
                <a:effectLst/>
                <a:latin typeface="+mn-ea"/>
                <a:cs typeface="SimSun" panose="02010600030101010101" pitchFamily="2" charset="-122"/>
              </a:rPr>
              <a:t>去分享福音</a:t>
            </a:r>
            <a:endParaRPr lang="en-US" sz="7200" b="1" dirty="0">
              <a:effectLst/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418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2D20178-795E-36AD-DA85-EDCC1CDF8A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" y="0"/>
            <a:ext cx="12188952" cy="6861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920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71600"/>
            <a:ext cx="12191999" cy="318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000"/>
              </a:spcAft>
            </a:pPr>
            <a:r>
              <a:rPr lang="zh-CN" sz="8800" b="1" dirty="0">
                <a:solidFill>
                  <a:srgbClr val="66FFFF"/>
                </a:solidFill>
                <a:effectLst/>
                <a:latin typeface="+mn-ea"/>
                <a:cs typeface="Arial" panose="020B0604020202020204" pitchFamily="34" charset="0"/>
              </a:rPr>
              <a:t>如何建立事主的熱誠？</a:t>
            </a:r>
            <a:endParaRPr lang="en-US" altLang="zh-CN" sz="8800" b="1" dirty="0">
              <a:solidFill>
                <a:srgbClr val="66FFFF"/>
              </a:solidFill>
              <a:effectLst/>
              <a:latin typeface="+mn-ea"/>
              <a:cs typeface="Arial" panose="020B0604020202020204" pitchFamily="34" charset="0"/>
            </a:endParaRPr>
          </a:p>
          <a:p>
            <a:pPr algn="ctr">
              <a:spcAft>
                <a:spcPts val="3000"/>
              </a:spcAft>
            </a:pPr>
            <a:r>
              <a:rPr lang="zh-CN" altLang="en-US" sz="8800" b="1" dirty="0">
                <a:solidFill>
                  <a:prstClr val="white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腓立比書 </a:t>
            </a:r>
            <a:r>
              <a:rPr lang="en-US" altLang="zh-CN" sz="8800" b="1" dirty="0">
                <a:solidFill>
                  <a:prstClr val="white"/>
                </a:solidFill>
                <a:latin typeface="+mn-lt"/>
                <a:ea typeface="DFKai-SB" pitchFamily="65" charset="-120"/>
              </a:rPr>
              <a:t>1:3-8</a:t>
            </a:r>
            <a:endParaRPr lang="en-US" sz="8800" dirty="0">
              <a:solidFill>
                <a:prstClr val="white"/>
              </a:solidFill>
              <a:latin typeface="+mn-lt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91834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0" y="-2441"/>
            <a:ext cx="12192000" cy="692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6000" b="1" baseline="30000" dirty="0">
                <a:latin typeface="+mn-lt"/>
              </a:rPr>
              <a:t>3</a:t>
            </a:r>
            <a:r>
              <a:rPr lang="en-US" sz="6000" b="1" dirty="0">
                <a:solidFill>
                  <a:srgbClr val="66FFFF"/>
                </a:solidFill>
                <a:latin typeface="+mn-lt"/>
              </a:rPr>
              <a:t> </a:t>
            </a:r>
            <a:r>
              <a:rPr lang="zh-CN" altLang="en-US" sz="6000" b="1" dirty="0">
                <a:latin typeface="+mn-lt"/>
              </a:rPr>
              <a:t>我每逢想念你們，就感謝我的神；</a:t>
            </a:r>
            <a:endParaRPr lang="en-US" altLang="zh-CN" sz="6000" dirty="0">
              <a:latin typeface="+mn-lt"/>
            </a:endParaRPr>
          </a:p>
          <a:p>
            <a:pPr>
              <a:spcAft>
                <a:spcPts val="0"/>
              </a:spcAft>
            </a:pPr>
            <a:r>
              <a:rPr lang="en-US" sz="6600" b="1" baseline="30000" dirty="0">
                <a:latin typeface="+mn-lt"/>
              </a:rPr>
              <a:t>4</a:t>
            </a:r>
            <a:r>
              <a:rPr lang="en-US" sz="6600" b="1" dirty="0">
                <a:latin typeface="+mn-lt"/>
              </a:rPr>
              <a:t> </a:t>
            </a:r>
            <a:r>
              <a:rPr lang="zh-CN" altLang="en-US" sz="6600" b="1" dirty="0">
                <a:latin typeface="+mn-lt"/>
              </a:rPr>
              <a:t>每逢爲你們衆人祈求的時候，</a:t>
            </a:r>
            <a:endParaRPr lang="en-US" altLang="zh-CN" sz="6600" b="1" dirty="0">
              <a:latin typeface="+mn-lt"/>
            </a:endParaRPr>
          </a:p>
          <a:p>
            <a:pPr>
              <a:spcAft>
                <a:spcPts val="0"/>
              </a:spcAft>
            </a:pPr>
            <a:r>
              <a:rPr lang="zh-CN" altLang="en-US" sz="6600" b="1" dirty="0">
                <a:latin typeface="+mn-lt"/>
              </a:rPr>
              <a:t>常是歡歡喜喜的祈求。</a:t>
            </a:r>
            <a:endParaRPr lang="en-US" altLang="zh-CN" sz="6600" b="1" dirty="0">
              <a:latin typeface="+mn-lt"/>
            </a:endParaRPr>
          </a:p>
          <a:p>
            <a:pPr>
              <a:spcAft>
                <a:spcPts val="0"/>
              </a:spcAft>
            </a:pPr>
            <a:r>
              <a:rPr lang="en-US" sz="6600" b="1" baseline="30000" dirty="0">
                <a:latin typeface="+mn-lt"/>
              </a:rPr>
              <a:t>5</a:t>
            </a:r>
            <a:r>
              <a:rPr lang="en-US" sz="6600" b="1" dirty="0">
                <a:latin typeface="+mn-lt"/>
              </a:rPr>
              <a:t> </a:t>
            </a:r>
            <a:r>
              <a:rPr lang="zh-CN" altLang="en-US" sz="6600" b="1" dirty="0">
                <a:latin typeface="+mn-lt"/>
              </a:rPr>
              <a:t>因爲從頭一天直到如今，</a:t>
            </a:r>
            <a:endParaRPr lang="en-US" altLang="zh-CN" sz="6600" b="1" dirty="0">
              <a:latin typeface="+mn-lt"/>
            </a:endParaRPr>
          </a:p>
          <a:p>
            <a:pPr>
              <a:spcAft>
                <a:spcPts val="0"/>
              </a:spcAft>
            </a:pPr>
            <a:r>
              <a:rPr lang="zh-CN" altLang="en-US" sz="6600" b="1" dirty="0">
                <a:latin typeface="+mn-lt"/>
              </a:rPr>
              <a:t>你們是同心合意的興旺福音。</a:t>
            </a:r>
            <a:endParaRPr lang="en-US" altLang="zh-CN" sz="6600" b="1" dirty="0">
              <a:latin typeface="+mn-lt"/>
            </a:endParaRPr>
          </a:p>
          <a:p>
            <a:pPr>
              <a:spcAft>
                <a:spcPts val="0"/>
              </a:spcAft>
            </a:pPr>
            <a:r>
              <a:rPr lang="en-US" sz="6000" b="1" baseline="30000" dirty="0">
                <a:latin typeface="+mn-lt"/>
              </a:rPr>
              <a:t>6</a:t>
            </a:r>
            <a:r>
              <a:rPr lang="en-US" sz="6000" b="1" dirty="0">
                <a:latin typeface="+mn-lt"/>
              </a:rPr>
              <a:t> </a:t>
            </a:r>
            <a:r>
              <a:rPr lang="zh-CN" altLang="en-US" sz="6000" b="1" dirty="0">
                <a:latin typeface="+mn-lt"/>
              </a:rPr>
              <a:t>我深信那在你們心裏動了善工的，必成全這工，直到耶穌基督的日子。</a:t>
            </a:r>
            <a:endParaRPr lang="en-US" altLang="zh-CN" sz="6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23100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0" y="0"/>
            <a:ext cx="12192000" cy="683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6000" b="1" baseline="30000" dirty="0">
                <a:latin typeface="+mn-lt"/>
                <a:ea typeface="KaiTi" panose="02010609060101010101" pitchFamily="49" charset="-122"/>
              </a:rPr>
              <a:t>7</a:t>
            </a:r>
            <a:r>
              <a:rPr lang="en-US" sz="6000" b="1" dirty="0">
                <a:latin typeface="+mn-lt"/>
                <a:ea typeface="KaiTi" panose="02010609060101010101" pitchFamily="49" charset="-122"/>
              </a:rPr>
              <a:t> </a:t>
            </a:r>
            <a:r>
              <a:rPr lang="zh-CN" altLang="en-US" sz="6000" b="1" dirty="0">
                <a:latin typeface="+mn-lt"/>
                <a:ea typeface="KaiTi" panose="02010609060101010101" pitchFamily="49" charset="-122"/>
              </a:rPr>
              <a:t>我爲你們衆人有這樣的意念，</a:t>
            </a:r>
            <a:endParaRPr lang="en-US" altLang="zh-CN" sz="6000" b="1" dirty="0">
              <a:latin typeface="+mn-lt"/>
              <a:ea typeface="KaiTi" panose="02010609060101010101" pitchFamily="49" charset="-122"/>
            </a:endParaRPr>
          </a:p>
          <a:p>
            <a:pPr>
              <a:spcAft>
                <a:spcPts val="0"/>
              </a:spcAft>
            </a:pPr>
            <a:r>
              <a:rPr lang="zh-CN" altLang="en-US" sz="6000" b="1" dirty="0">
                <a:latin typeface="+mn-lt"/>
                <a:ea typeface="KaiTi" panose="02010609060101010101" pitchFamily="49" charset="-122"/>
              </a:rPr>
              <a:t>原是應當的；因你們常在我心裏，無論我是在捆鎖之中，是辯明證實福音的時候，你們都與我一同得恩。</a:t>
            </a:r>
            <a:endParaRPr lang="en-US" altLang="zh-CN" sz="6000" b="1" dirty="0">
              <a:latin typeface="+mn-lt"/>
              <a:ea typeface="KaiTi" panose="02010609060101010101" pitchFamily="49" charset="-122"/>
            </a:endParaRPr>
          </a:p>
          <a:p>
            <a:pPr>
              <a:spcAft>
                <a:spcPts val="0"/>
              </a:spcAft>
            </a:pPr>
            <a:r>
              <a:rPr lang="en-US" sz="6600" b="1" baseline="30000" dirty="0">
                <a:latin typeface="+mn-lt"/>
                <a:ea typeface="KaiTi" panose="02010609060101010101" pitchFamily="49" charset="-122"/>
              </a:rPr>
              <a:t>8</a:t>
            </a:r>
            <a:r>
              <a:rPr lang="en-US" sz="6600" b="1" dirty="0">
                <a:latin typeface="+mn-lt"/>
                <a:ea typeface="KaiTi" panose="02010609060101010101" pitchFamily="49" charset="-122"/>
              </a:rPr>
              <a:t> </a:t>
            </a:r>
            <a:r>
              <a:rPr lang="zh-CN" altLang="en-US" sz="6600" b="1" dirty="0">
                <a:latin typeface="+mn-lt"/>
                <a:ea typeface="KaiTi" panose="02010609060101010101" pitchFamily="49" charset="-122"/>
              </a:rPr>
              <a:t>我體會基督耶穌的心腸，</a:t>
            </a:r>
            <a:endParaRPr lang="en-US" altLang="zh-CN" sz="6600" b="1" dirty="0">
              <a:latin typeface="+mn-lt"/>
              <a:ea typeface="KaiTi" panose="02010609060101010101" pitchFamily="49" charset="-122"/>
            </a:endParaRPr>
          </a:p>
          <a:p>
            <a:pPr>
              <a:spcAft>
                <a:spcPts val="0"/>
              </a:spcAft>
            </a:pPr>
            <a:r>
              <a:rPr lang="zh-CN" altLang="en-US" sz="6600" b="1" dirty="0">
                <a:latin typeface="+mn-lt"/>
                <a:ea typeface="KaiTi" panose="02010609060101010101" pitchFamily="49" charset="-122"/>
              </a:rPr>
              <a:t>  切切的想念你們衆人；</a:t>
            </a:r>
            <a:endParaRPr lang="en-US" altLang="zh-CN" sz="6600" b="1" dirty="0">
              <a:latin typeface="+mn-lt"/>
              <a:ea typeface="KaiTi" panose="02010609060101010101" pitchFamily="49" charset="-122"/>
            </a:endParaRPr>
          </a:p>
          <a:p>
            <a:pPr>
              <a:spcAft>
                <a:spcPts val="0"/>
              </a:spcAft>
            </a:pPr>
            <a:r>
              <a:rPr lang="zh-CN" altLang="en-US" sz="6600" b="1" dirty="0">
                <a:latin typeface="+mn-lt"/>
                <a:ea typeface="KaiTi" panose="02010609060101010101" pitchFamily="49" charset="-122"/>
              </a:rPr>
              <a:t>  這是神可以給我作</a:t>
            </a:r>
            <a:r>
              <a:rPr lang="zh-CN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見證的。</a:t>
            </a:r>
          </a:p>
        </p:txBody>
      </p:sp>
    </p:spTree>
    <p:extLst>
      <p:ext uri="{BB962C8B-B14F-4D97-AF65-F5344CB8AC3E}">
        <p14:creationId xmlns:p14="http://schemas.microsoft.com/office/powerpoint/2010/main" val="3304174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E069CD2-0E9C-8CF8-20F0-95F0F56DE5E6}"/>
              </a:ext>
            </a:extLst>
          </p:cNvPr>
          <p:cNvSpPr txBox="1"/>
          <p:nvPr/>
        </p:nvSpPr>
        <p:spPr>
          <a:xfrm>
            <a:off x="0" y="1524000"/>
            <a:ext cx="1219200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sz="9600" b="1" dirty="0">
                <a:solidFill>
                  <a:srgbClr val="66FFFF"/>
                </a:solidFill>
                <a:effectLst/>
                <a:latin typeface="+mn-ea"/>
                <a:cs typeface="Arial" panose="020B0604020202020204" pitchFamily="34" charset="0"/>
              </a:rPr>
              <a:t>腓立比教會</a:t>
            </a:r>
            <a:endParaRPr lang="en-US" altLang="zh-TW" sz="9600" b="1" dirty="0">
              <a:solidFill>
                <a:srgbClr val="66FFFF"/>
              </a:solidFill>
              <a:effectLst/>
              <a:latin typeface="+mn-ea"/>
              <a:cs typeface="Arial" panose="020B0604020202020204" pitchFamily="34" charset="0"/>
            </a:endParaRPr>
          </a:p>
          <a:p>
            <a:pPr algn="ctr"/>
            <a:r>
              <a:rPr lang="zh-CN" altLang="en-US" sz="9600" b="1" dirty="0">
                <a:effectLst/>
                <a:latin typeface="+mn-ea"/>
                <a:cs typeface="Arial" panose="020B0604020202020204" pitchFamily="34" charset="0"/>
              </a:rPr>
              <a:t>經歷試練與窮乏</a:t>
            </a:r>
            <a:endParaRPr lang="en-US" sz="96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29270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4" y="0"/>
            <a:ext cx="1219039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zh-CN" altLang="en-US" sz="5400" b="1" dirty="0">
                <a:solidFill>
                  <a:srgbClr val="66FFFF"/>
                </a:solidFill>
                <a:latin typeface="+mn-ea"/>
              </a:rPr>
              <a:t>林後</a:t>
            </a:r>
            <a:r>
              <a:rPr lang="en-US" sz="5400" b="1" dirty="0">
                <a:solidFill>
                  <a:srgbClr val="66FFFF"/>
                </a:solidFill>
                <a:latin typeface="+mn-lt"/>
              </a:rPr>
              <a:t>8:1</a:t>
            </a:r>
            <a:r>
              <a:rPr lang="en-US" sz="5400" b="1" dirty="0">
                <a:solidFill>
                  <a:srgbClr val="7030A0"/>
                </a:solidFill>
                <a:effectLst/>
                <a:latin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zh-TW" sz="5400" b="1" dirty="0">
                <a:effectLst/>
                <a:latin typeface="DengXian" panose="02010600030101010101" pitchFamily="2" charset="-122"/>
                <a:cs typeface="Arial" panose="020B0604020202020204" pitchFamily="34" charset="0"/>
              </a:rPr>
              <a:t>弟兄們，我把神賜給馬其頓眾教會的恩告訴你們，</a:t>
            </a:r>
            <a:r>
              <a:rPr lang="en-US" sz="5400" b="1" baseline="30000" dirty="0">
                <a:latin typeface="+mn-lt"/>
              </a:rPr>
              <a:t>2</a:t>
            </a:r>
            <a:r>
              <a:rPr lang="en-US" sz="5400" b="1" dirty="0">
                <a:solidFill>
                  <a:srgbClr val="66FFFF"/>
                </a:solidFill>
                <a:latin typeface="+mn-lt"/>
              </a:rPr>
              <a:t> </a:t>
            </a:r>
            <a:r>
              <a:rPr lang="zh-CN" altLang="en-US" sz="5400" b="1" dirty="0">
                <a:latin typeface="+mn-ea"/>
              </a:rPr>
              <a:t>就是他們在</a:t>
            </a:r>
            <a:r>
              <a:rPr lang="zh-CN" altLang="en-US" sz="5400" b="1" dirty="0">
                <a:solidFill>
                  <a:srgbClr val="FFFF00"/>
                </a:solidFill>
                <a:latin typeface="+mn-ea"/>
              </a:rPr>
              <a:t>患難中受大試煉的時候</a:t>
            </a:r>
            <a:r>
              <a:rPr lang="zh-CN" altLang="en-US" sz="5400" b="1" dirty="0">
                <a:latin typeface="+mn-ea"/>
              </a:rPr>
              <a:t>，仍有滿足的快樂，在</a:t>
            </a:r>
            <a:r>
              <a:rPr lang="zh-CN" altLang="en-US" sz="5400" b="1" dirty="0">
                <a:solidFill>
                  <a:srgbClr val="FFFF00"/>
                </a:solidFill>
                <a:latin typeface="+mn-ea"/>
              </a:rPr>
              <a:t>極窮</a:t>
            </a:r>
            <a:r>
              <a:rPr lang="zh-CN" altLang="en-US" sz="5400" b="1" dirty="0">
                <a:latin typeface="+mn-ea"/>
              </a:rPr>
              <a:t>之間還格外顯出他們樂捐的厚恩。</a:t>
            </a:r>
            <a:endParaRPr lang="en-US" altLang="zh-CN" sz="5400" b="1" dirty="0">
              <a:latin typeface="+mn-ea"/>
            </a:endParaRPr>
          </a:p>
          <a:p>
            <a:pPr>
              <a:spcAft>
                <a:spcPts val="0"/>
              </a:spcAft>
            </a:pPr>
            <a:r>
              <a:rPr lang="en-US" sz="5400" b="1" baseline="30000" dirty="0">
                <a:latin typeface="+mn-lt"/>
              </a:rPr>
              <a:t>3</a:t>
            </a:r>
            <a:r>
              <a:rPr lang="en-US" sz="5400" b="1" dirty="0">
                <a:latin typeface="+mn-lt"/>
              </a:rPr>
              <a:t> </a:t>
            </a:r>
            <a:r>
              <a:rPr lang="zh-CN" altLang="en-US" sz="5400" b="1" dirty="0">
                <a:latin typeface="+mn-ea"/>
              </a:rPr>
              <a:t>我可以證明，他們是按著力量，而且也過了力量，自己甘心樂意的捐助，</a:t>
            </a:r>
            <a:endParaRPr lang="en-US" altLang="zh-CN" sz="5400" b="1" dirty="0">
              <a:latin typeface="+mn-ea"/>
            </a:endParaRPr>
          </a:p>
          <a:p>
            <a:pPr>
              <a:spcAft>
                <a:spcPts val="0"/>
              </a:spcAft>
            </a:pPr>
            <a:r>
              <a:rPr lang="en-US" sz="5400" b="1" baseline="30000" dirty="0">
                <a:latin typeface="+mn-ea"/>
              </a:rPr>
              <a:t>4 </a:t>
            </a:r>
            <a:r>
              <a:rPr lang="zh-CN" altLang="en-US" sz="5400" b="1" dirty="0">
                <a:solidFill>
                  <a:srgbClr val="FFFF00"/>
                </a:solidFill>
                <a:latin typeface="+mn-ea"/>
              </a:rPr>
              <a:t>再三的求我們</a:t>
            </a:r>
            <a:r>
              <a:rPr lang="zh-CN" altLang="en-US" sz="5400" b="1" dirty="0">
                <a:latin typeface="+mn-ea"/>
              </a:rPr>
              <a:t>，准他們在這供給聖徒的恩情上有分。</a:t>
            </a:r>
            <a:endParaRPr lang="en-US" sz="54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6849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E069CD2-0E9C-8CF8-20F0-95F0F56DE5E6}"/>
              </a:ext>
            </a:extLst>
          </p:cNvPr>
          <p:cNvSpPr txBox="1"/>
          <p:nvPr/>
        </p:nvSpPr>
        <p:spPr>
          <a:xfrm>
            <a:off x="0" y="1905000"/>
            <a:ext cx="12192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9600" b="1" dirty="0">
                <a:solidFill>
                  <a:srgbClr val="66FFFF"/>
                </a:solidFill>
                <a:latin typeface="+mn-ea"/>
                <a:cs typeface="Arial" panose="020B0604020202020204" pitchFamily="34" charset="0"/>
              </a:rPr>
              <a:t>保羅感謝的原因</a:t>
            </a:r>
            <a:endParaRPr lang="en-US" sz="9600" dirty="0">
              <a:solidFill>
                <a:srgbClr val="66FFFF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7368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0" y="276285"/>
            <a:ext cx="12192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7200" b="1" baseline="30000" dirty="0">
                <a:latin typeface="+mn-lt"/>
              </a:rPr>
              <a:t>3</a:t>
            </a:r>
            <a:r>
              <a:rPr lang="en-US" sz="7200" b="1" dirty="0">
                <a:solidFill>
                  <a:srgbClr val="66FFFF"/>
                </a:solidFill>
                <a:latin typeface="+mn-lt"/>
              </a:rPr>
              <a:t> </a:t>
            </a:r>
            <a:r>
              <a:rPr lang="zh-CN" altLang="en-US" sz="7200" b="1" dirty="0">
                <a:latin typeface="+mn-lt"/>
              </a:rPr>
              <a:t>我</a:t>
            </a:r>
            <a:r>
              <a:rPr lang="zh-CN" altLang="en-US" sz="7200" b="1" dirty="0">
                <a:solidFill>
                  <a:srgbClr val="FFFF00"/>
                </a:solidFill>
                <a:latin typeface="+mn-lt"/>
              </a:rPr>
              <a:t>每逢</a:t>
            </a:r>
            <a:r>
              <a:rPr lang="zh-CN" altLang="en-US" sz="7200" b="1" dirty="0">
                <a:latin typeface="+mn-lt"/>
              </a:rPr>
              <a:t>想念你們</a:t>
            </a:r>
            <a:endParaRPr lang="en-US" altLang="zh-CN" sz="7200" b="1" dirty="0">
              <a:latin typeface="+mn-lt"/>
            </a:endParaRPr>
          </a:p>
          <a:p>
            <a:pPr>
              <a:spcAft>
                <a:spcPts val="0"/>
              </a:spcAft>
            </a:pPr>
            <a:r>
              <a:rPr lang="zh-CN" altLang="en-US" sz="7200" b="1" dirty="0">
                <a:latin typeface="+mn-lt"/>
              </a:rPr>
              <a:t>     就感謝我的神</a:t>
            </a:r>
            <a:endParaRPr lang="en-US" altLang="zh-CN" sz="7200" dirty="0">
              <a:latin typeface="+mn-lt"/>
            </a:endParaRPr>
          </a:p>
          <a:p>
            <a:pPr>
              <a:spcAft>
                <a:spcPts val="0"/>
              </a:spcAft>
            </a:pPr>
            <a:r>
              <a:rPr lang="en-US" sz="7200" b="1" baseline="30000" dirty="0">
                <a:latin typeface="+mn-lt"/>
              </a:rPr>
              <a:t>4</a:t>
            </a:r>
            <a:r>
              <a:rPr lang="en-US" sz="7200" b="1" dirty="0">
                <a:latin typeface="+mn-lt"/>
              </a:rPr>
              <a:t>   </a:t>
            </a:r>
            <a:r>
              <a:rPr lang="zh-CN" altLang="en-US" sz="7200" b="1" dirty="0">
                <a:solidFill>
                  <a:srgbClr val="FFFF00"/>
                </a:solidFill>
                <a:latin typeface="+mn-lt"/>
              </a:rPr>
              <a:t>每逢</a:t>
            </a:r>
            <a:r>
              <a:rPr lang="zh-CN" altLang="en-US" sz="7200" b="1" dirty="0">
                <a:latin typeface="+mn-lt"/>
              </a:rPr>
              <a:t>爲你們衆人祈求的時候</a:t>
            </a:r>
            <a:endParaRPr lang="en-US" altLang="zh-CN" sz="7200" b="1" dirty="0">
              <a:latin typeface="+mn-lt"/>
            </a:endParaRPr>
          </a:p>
          <a:p>
            <a:pPr>
              <a:spcAft>
                <a:spcPts val="0"/>
              </a:spcAft>
            </a:pPr>
            <a:r>
              <a:rPr lang="zh-CN" altLang="en-US" sz="7200" b="1" dirty="0">
                <a:latin typeface="+mn-lt"/>
              </a:rPr>
              <a:t>     常是歡歡喜喜的祈求</a:t>
            </a:r>
            <a:endParaRPr lang="en-US" altLang="zh-CN" sz="7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99332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2">
      <a:majorFont>
        <a:latin typeface="Calibri Light"/>
        <a:ea typeface="KaiTi"/>
        <a:cs typeface=""/>
      </a:majorFont>
      <a:minorFont>
        <a:latin typeface="Calibri"/>
        <a:ea typeface="KaiT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1685</TotalTime>
  <Words>624</Words>
  <Application>Microsoft Office PowerPoint</Application>
  <PresentationFormat>Widescreen</PresentationFormat>
  <Paragraphs>67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DengXian</vt:lpstr>
      <vt:lpstr>KaiTi</vt:lpstr>
      <vt:lpstr>Calibri Light</vt:lpstr>
      <vt:lpstr>Times New Roman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Larry Wong</dc:creator>
  <cp:lastModifiedBy>Larry Wong</cp:lastModifiedBy>
  <cp:revision>44</cp:revision>
  <dcterms:created xsi:type="dcterms:W3CDTF">2008-05-13T23:38:07Z</dcterms:created>
  <dcterms:modified xsi:type="dcterms:W3CDTF">2025-03-15T18:37:10Z</dcterms:modified>
</cp:coreProperties>
</file>