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sldIdLst>
    <p:sldId id="348" r:id="rId3"/>
    <p:sldId id="341" r:id="rId4"/>
    <p:sldId id="352" r:id="rId5"/>
    <p:sldId id="343" r:id="rId6"/>
    <p:sldId id="344" r:id="rId7"/>
    <p:sldId id="345" r:id="rId8"/>
    <p:sldId id="349" r:id="rId9"/>
    <p:sldId id="350" r:id="rId10"/>
    <p:sldId id="353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C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02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2025/1/5/Sun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1335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799"/>
            <a:ext cx="15544800" cy="22050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914355" indent="0" algn="ctr">
              <a:buNone/>
              <a:defRPr/>
            </a:lvl2pPr>
            <a:lvl3pPr marL="1828710" indent="0" algn="ctr">
              <a:buNone/>
              <a:defRPr/>
            </a:lvl3pPr>
            <a:lvl4pPr marL="2743064" indent="0" algn="ctr">
              <a:buNone/>
              <a:defRPr/>
            </a:lvl4pPr>
            <a:lvl5pPr marL="3657417" indent="0" algn="ctr">
              <a:buNone/>
              <a:defRPr/>
            </a:lvl5pPr>
            <a:lvl6pPr marL="4571772" indent="0" algn="ctr">
              <a:buNone/>
              <a:defRPr/>
            </a:lvl6pPr>
            <a:lvl7pPr marL="5486127" indent="0" algn="ctr">
              <a:buNone/>
              <a:defRPr/>
            </a:lvl7pPr>
            <a:lvl8pPr marL="6400481" indent="0" algn="ctr">
              <a:buNone/>
              <a:defRPr/>
            </a:lvl8pPr>
            <a:lvl9pPr marL="731483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09A36-613D-4B48-A598-0D79C4F168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0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8CDB-61AD-4069-AE97-A03E4EF70F4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1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1"/>
            <a:ext cx="4114800" cy="8777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1"/>
            <a:ext cx="12039600" cy="8777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27EA-1C0C-43CD-ACD0-500B9811F91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196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0" cy="1714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CCD46-D1C7-4630-91D4-EBA9AE68B37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3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38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83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92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6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12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02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EECA-D25F-4DB5-B8E1-5AAA336405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68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3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25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80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2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050"/>
            </a:lvl1pPr>
            <a:lvl2pPr marL="914355" indent="0">
              <a:buNone/>
              <a:defRPr sz="3600"/>
            </a:lvl2pPr>
            <a:lvl3pPr marL="1828710" indent="0">
              <a:buNone/>
              <a:defRPr sz="3150"/>
            </a:lvl3pPr>
            <a:lvl4pPr marL="2743064" indent="0">
              <a:buNone/>
              <a:defRPr sz="2850"/>
            </a:lvl4pPr>
            <a:lvl5pPr marL="3657417" indent="0">
              <a:buNone/>
              <a:defRPr sz="2850"/>
            </a:lvl5pPr>
            <a:lvl6pPr marL="4571772" indent="0">
              <a:buNone/>
              <a:defRPr sz="2850"/>
            </a:lvl6pPr>
            <a:lvl7pPr marL="5486127" indent="0">
              <a:buNone/>
              <a:defRPr sz="2850"/>
            </a:lvl7pPr>
            <a:lvl8pPr marL="6400481" indent="0">
              <a:buNone/>
              <a:defRPr sz="2850"/>
            </a:lvl8pPr>
            <a:lvl9pPr marL="7314836" indent="0">
              <a:buNone/>
              <a:defRPr sz="2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71D76-DAFF-43E6-B499-AB1AEC3E67C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0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A1F91-2B6E-4901-ACEE-AC287DD30C64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70" y="2302670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5" indent="0">
              <a:buNone/>
              <a:defRPr sz="4050" b="1"/>
            </a:lvl2pPr>
            <a:lvl3pPr marL="1828710" indent="0">
              <a:buNone/>
              <a:defRPr sz="3600" b="1"/>
            </a:lvl3pPr>
            <a:lvl4pPr marL="2743064" indent="0">
              <a:buNone/>
              <a:defRPr sz="3150" b="1"/>
            </a:lvl4pPr>
            <a:lvl5pPr marL="3657417" indent="0">
              <a:buNone/>
              <a:defRPr sz="3150" b="1"/>
            </a:lvl5pPr>
            <a:lvl6pPr marL="4571772" indent="0">
              <a:buNone/>
              <a:defRPr sz="3150" b="1"/>
            </a:lvl6pPr>
            <a:lvl7pPr marL="5486127" indent="0">
              <a:buNone/>
              <a:defRPr sz="3150" b="1"/>
            </a:lvl7pPr>
            <a:lvl8pPr marL="6400481" indent="0">
              <a:buNone/>
              <a:defRPr sz="3150" b="1"/>
            </a:lvl8pPr>
            <a:lvl9pPr marL="7314836" indent="0">
              <a:buNone/>
              <a:defRPr sz="31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70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3FF06-C0A2-47C3-9C0B-8BE4D3CB40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4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2DF4B-5A98-442B-9C57-991037CEE75C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9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08D2D-5F6B-42F4-A668-B4350E9DCDC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0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39" y="409574"/>
            <a:ext cx="6016626" cy="1743077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726"/>
            <a:ext cx="10223501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39" y="2152656"/>
            <a:ext cx="6016626" cy="70365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9251-DC24-47F4-A41E-6342D985CA3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75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2"/>
            <a:ext cx="10972800" cy="850109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6450"/>
            </a:lvl1pPr>
            <a:lvl2pPr marL="914355" indent="0">
              <a:buNone/>
              <a:defRPr sz="5550"/>
            </a:lvl2pPr>
            <a:lvl3pPr marL="1828710" indent="0">
              <a:buNone/>
              <a:defRPr sz="4800"/>
            </a:lvl3pPr>
            <a:lvl4pPr marL="2743064" indent="0">
              <a:buNone/>
              <a:defRPr sz="4050"/>
            </a:lvl4pPr>
            <a:lvl5pPr marL="3657417" indent="0">
              <a:buNone/>
              <a:defRPr sz="4050"/>
            </a:lvl5pPr>
            <a:lvl6pPr marL="4571772" indent="0">
              <a:buNone/>
              <a:defRPr sz="4050"/>
            </a:lvl6pPr>
            <a:lvl7pPr marL="5486127" indent="0">
              <a:buNone/>
              <a:defRPr sz="4050"/>
            </a:lvl7pPr>
            <a:lvl8pPr marL="6400481" indent="0">
              <a:buNone/>
              <a:defRPr sz="4050"/>
            </a:lvl8pPr>
            <a:lvl9pPr marL="7314836" indent="0">
              <a:buNone/>
              <a:defRPr sz="405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165"/>
            <a:ext cx="10972800" cy="1207295"/>
          </a:xfrm>
        </p:spPr>
        <p:txBody>
          <a:bodyPr/>
          <a:lstStyle>
            <a:lvl1pPr marL="0" indent="0">
              <a:buNone/>
              <a:defRPr sz="2850"/>
            </a:lvl1pPr>
            <a:lvl2pPr marL="914355" indent="0">
              <a:buNone/>
              <a:defRPr sz="2400"/>
            </a:lvl2pPr>
            <a:lvl3pPr marL="1828710" indent="0">
              <a:buNone/>
              <a:defRPr sz="1950"/>
            </a:lvl3pPr>
            <a:lvl4pPr marL="2743064" indent="0">
              <a:buNone/>
              <a:defRPr sz="1800"/>
            </a:lvl4pPr>
            <a:lvl5pPr marL="3657417" indent="0">
              <a:buNone/>
              <a:defRPr sz="1800"/>
            </a:lvl5pPr>
            <a:lvl6pPr marL="4571772" indent="0">
              <a:buNone/>
              <a:defRPr sz="1800"/>
            </a:lvl6pPr>
            <a:lvl7pPr marL="5486127" indent="0">
              <a:buNone/>
              <a:defRPr sz="1800"/>
            </a:lvl7pPr>
            <a:lvl8pPr marL="6400481" indent="0">
              <a:buNone/>
              <a:defRPr sz="1800"/>
            </a:lvl8pPr>
            <a:lvl9pPr marL="7314836" indent="0">
              <a:buNone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81DF5-1FBD-4BE4-8F7C-7D6C4689A0D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14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11956"/>
            <a:ext cx="16459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00302"/>
            <a:ext cx="16459200" cy="678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9367838"/>
            <a:ext cx="5791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106400" y="9367838"/>
            <a:ext cx="4267200" cy="71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285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539C050-86FC-4A63-B1D1-A8B351F8DA45}" type="slidenum">
              <a:rPr lang="zh-CN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11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5pPr>
      <a:lvl6pPr marL="914355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6pPr>
      <a:lvl7pPr marL="1828710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7pPr>
      <a:lvl8pPr marL="2743064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8pPr>
      <a:lvl9pPr marL="3657417" algn="ctr" rtl="0" fontAlgn="base">
        <a:spcBef>
          <a:spcPct val="0"/>
        </a:spcBef>
        <a:spcAft>
          <a:spcPct val="0"/>
        </a:spcAft>
        <a:defRPr sz="8850">
          <a:solidFill>
            <a:schemeClr val="tx2"/>
          </a:solidFill>
          <a:latin typeface="Arial" charset="0"/>
        </a:defRPr>
      </a:lvl9pPr>
    </p:titleStyle>
    <p:bodyStyle>
      <a:lvl1pPr marL="685767" indent="-685767" algn="l" rtl="0" eaLnBrk="0" fontAlgn="base" hangingPunct="0">
        <a:spcBef>
          <a:spcPct val="20000"/>
        </a:spcBef>
        <a:spcAft>
          <a:spcPct val="0"/>
        </a:spcAft>
        <a:buChar char="•"/>
        <a:defRPr sz="6450">
          <a:solidFill>
            <a:schemeClr val="tx1"/>
          </a:solidFill>
          <a:latin typeface="+mn-lt"/>
          <a:ea typeface="+mn-ea"/>
          <a:cs typeface="+mn-cs"/>
        </a:defRPr>
      </a:lvl1pPr>
      <a:lvl2pPr marL="1485825" indent="-571472" algn="l" rtl="0" eaLnBrk="0" fontAlgn="base" hangingPunct="0">
        <a:spcBef>
          <a:spcPct val="20000"/>
        </a:spcBef>
        <a:spcAft>
          <a:spcPct val="0"/>
        </a:spcAft>
        <a:buChar char="–"/>
        <a:defRPr sz="5550">
          <a:solidFill>
            <a:schemeClr val="tx1"/>
          </a:solidFill>
          <a:latin typeface="+mn-lt"/>
        </a:defRPr>
      </a:lvl2pPr>
      <a:lvl3pPr marL="2285888" indent="-457176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</a:defRPr>
      </a:lvl3pPr>
      <a:lvl4pPr marL="3200240" indent="-457176" algn="l" rtl="0" eaLnBrk="0" fontAlgn="base" hangingPunct="0">
        <a:spcBef>
          <a:spcPct val="20000"/>
        </a:spcBef>
        <a:spcAft>
          <a:spcPct val="0"/>
        </a:spcAft>
        <a:buChar char="–"/>
        <a:defRPr sz="4050">
          <a:solidFill>
            <a:schemeClr val="tx1"/>
          </a:solidFill>
          <a:latin typeface="+mn-lt"/>
        </a:defRPr>
      </a:lvl4pPr>
      <a:lvl5pPr marL="4114593" indent="-457176" algn="l" rtl="0" eaLnBrk="0" fontAlgn="base" hangingPunct="0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5pPr>
      <a:lvl6pPr marL="502894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6pPr>
      <a:lvl7pPr marL="5943303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7pPr>
      <a:lvl8pPr marL="6857658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8pPr>
      <a:lvl9pPr marL="7772012" indent="-457176" algn="l" rtl="0" fontAlgn="base">
        <a:spcBef>
          <a:spcPct val="20000"/>
        </a:spcBef>
        <a:spcAft>
          <a:spcPct val="0"/>
        </a:spcAft>
        <a:buChar char="»"/>
        <a:defRPr sz="40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5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10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4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2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7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1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6" algn="l" defTabSz="182871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2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4038600" y="3086100"/>
            <a:ext cx="10194080" cy="3481740"/>
            <a:chOff x="-11147" y="-69486"/>
            <a:chExt cx="13592106" cy="7052843"/>
          </a:xfrm>
        </p:grpSpPr>
        <p:sp>
          <p:nvSpPr>
            <p:cNvPr id="9" name="TextBox 9"/>
            <p:cNvSpPr txBox="1"/>
            <p:nvPr/>
          </p:nvSpPr>
          <p:spPr>
            <a:xfrm>
              <a:off x="-11147" y="1766917"/>
              <a:ext cx="13592106" cy="3247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12480"/>
                </a:lnSpc>
                <a:defRPr/>
              </a:pPr>
              <a:r>
                <a:rPr lang="zh-CN" altLang="en-US" sz="880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新天新地新希望</a:t>
              </a:r>
              <a:r>
                <a:rPr lang="zh-CN" altLang="en-US" sz="10400">
                  <a:solidFill>
                    <a:srgbClr val="7D1116"/>
                  </a:solidFill>
                  <a:latin typeface="IM Fell"/>
                  <a:ea typeface="IM Fell"/>
                  <a:cs typeface="IM Fell"/>
                  <a:sym typeface="IM Fell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83351" y="-69486"/>
              <a:ext cx="11225407" cy="879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i="0" u="none" strike="noStrike" kern="1200" cap="none" spc="0" normalizeH="0" baseline="0" noProof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Arial" panose="020B0604020202020204" pitchFamily="34" charset="0"/>
                  <a:ea typeface="Inter"/>
                  <a:cs typeface="Arial" panose="020B0604020202020204" pitchFamily="34" charset="0"/>
                  <a:sym typeface="Inter"/>
                </a:rPr>
                <a:t>Sending peace and love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83351" y="6018934"/>
              <a:ext cx="11225407" cy="9644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4200"/>
                </a:lnSpc>
                <a:defRPr/>
              </a:pPr>
              <a:r>
                <a:rPr lang="zh-CN" altLang="en-US" sz="4400" b="1">
                  <a:solidFill>
                    <a:srgbClr val="20202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Inter"/>
                  <a:sym typeface="Inter"/>
                </a:rPr>
                <a:t>約翰 </a:t>
              </a:r>
              <a:r>
                <a:rPr lang="en-US" altLang="zh-CN" sz="4400" b="1">
                  <a:solidFill>
                    <a:srgbClr val="20202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Inter"/>
                  <a:sym typeface="Inter"/>
                </a:rPr>
                <a:t>5</a:t>
              </a:r>
              <a:r>
                <a:rPr lang="zh-CN" altLang="en-US" sz="4400" b="1">
                  <a:solidFill>
                    <a:srgbClr val="20202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Inter"/>
                  <a:sym typeface="Inter"/>
                </a:rPr>
                <a:t>：</a:t>
              </a:r>
              <a:r>
                <a:rPr lang="en-US" altLang="zh-CN" sz="4400" b="1">
                  <a:solidFill>
                    <a:srgbClr val="202020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Inter"/>
                  <a:sym typeface="Inter"/>
                </a:rPr>
                <a:t>1-13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78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24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88592" y="1230021"/>
            <a:ext cx="4473362" cy="2709244"/>
            <a:chOff x="0" y="0"/>
            <a:chExt cx="5964483" cy="36123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964483" cy="3510725"/>
            </a:xfrm>
            <a:custGeom>
              <a:avLst/>
              <a:gdLst/>
              <a:ahLst/>
              <a:cxnLst/>
              <a:rect l="l" t="t" r="r" b="b"/>
              <a:pathLst>
                <a:path w="5964483" h="3510725">
                  <a:moveTo>
                    <a:pt x="0" y="0"/>
                  </a:moveTo>
                  <a:lnTo>
                    <a:pt x="5964483" y="0"/>
                  </a:lnTo>
                  <a:lnTo>
                    <a:pt x="5964483" y="3510725"/>
                  </a:lnTo>
                  <a:lnTo>
                    <a:pt x="0" y="3510725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5964483" cy="3612325"/>
            </a:xfrm>
            <a:custGeom>
              <a:avLst/>
              <a:gdLst/>
              <a:ahLst/>
              <a:cxnLst/>
              <a:rect l="l" t="t" r="r" b="b"/>
              <a:pathLst>
                <a:path w="5964483" h="3612325">
                  <a:moveTo>
                    <a:pt x="0" y="3510725"/>
                  </a:moveTo>
                  <a:lnTo>
                    <a:pt x="5964483" y="3510725"/>
                  </a:lnTo>
                  <a:lnTo>
                    <a:pt x="5837483" y="3612325"/>
                  </a:lnTo>
                  <a:cubicBezTo>
                    <a:pt x="5837483" y="3612325"/>
                    <a:pt x="4846883" y="3536125"/>
                    <a:pt x="4745283" y="3536125"/>
                  </a:cubicBezTo>
                  <a:lnTo>
                    <a:pt x="1219200" y="3536125"/>
                  </a:lnTo>
                  <a:cubicBezTo>
                    <a:pt x="1117600" y="3536125"/>
                    <a:pt x="127000" y="3612325"/>
                    <a:pt x="127000" y="3612325"/>
                  </a:cubicBezTo>
                  <a:lnTo>
                    <a:pt x="0" y="3510725"/>
                  </a:lnTo>
                  <a:lnTo>
                    <a:pt x="0" y="0"/>
                  </a:lnTo>
                  <a:lnTo>
                    <a:pt x="5964483" y="0"/>
                  </a:lnTo>
                  <a:lnTo>
                    <a:pt x="5964483" y="3510725"/>
                  </a:lnTo>
                  <a:lnTo>
                    <a:pt x="12700" y="3510725"/>
                  </a:lnTo>
                  <a:lnTo>
                    <a:pt x="12700" y="3498025"/>
                  </a:lnTo>
                  <a:lnTo>
                    <a:pt x="5951783" y="3498025"/>
                  </a:lnTo>
                  <a:lnTo>
                    <a:pt x="5951783" y="12700"/>
                  </a:lnTo>
                  <a:lnTo>
                    <a:pt x="12700" y="12700"/>
                  </a:lnTo>
                  <a:lnTo>
                    <a:pt x="12700" y="3510725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5964483" cy="3177350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 marL="0" marR="0" lvl="0" indent="0" algn="ctr" defTabSz="914400" rtl="0" eaLnBrk="1" fontAlgn="auto" latinLnBrk="0" hangingPunct="1">
                <a:lnSpc>
                  <a:spcPts val="89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屬靈中心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(耶路撒冷</a:t>
              </a:r>
              <a:r>
                <a:rPr kumimoji="0" lang="en-US" sz="4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）</a:t>
              </a:r>
            </a:p>
            <a:p>
              <a:pPr marL="0" marR="0" lvl="0" indent="0" algn="l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va Sans"/>
                  <a:ea typeface="Canva Sans"/>
                  <a:cs typeface="Canva Sans"/>
                  <a:sym typeface="Canva Sans"/>
                </a:rPr>
                <a:t>jshan999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37746" y="4984041"/>
            <a:ext cx="3943746" cy="2709244"/>
            <a:chOff x="0" y="0"/>
            <a:chExt cx="5258327" cy="36123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58327" cy="3510725"/>
            </a:xfrm>
            <a:custGeom>
              <a:avLst/>
              <a:gdLst/>
              <a:ahLst/>
              <a:cxnLst/>
              <a:rect l="l" t="t" r="r" b="b"/>
              <a:pathLst>
                <a:path w="5258327" h="3510725">
                  <a:moveTo>
                    <a:pt x="0" y="0"/>
                  </a:moveTo>
                  <a:lnTo>
                    <a:pt x="5258327" y="0"/>
                  </a:lnTo>
                  <a:lnTo>
                    <a:pt x="5258327" y="3510725"/>
                  </a:lnTo>
                  <a:lnTo>
                    <a:pt x="0" y="3510725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5258327" cy="3612325"/>
            </a:xfrm>
            <a:custGeom>
              <a:avLst/>
              <a:gdLst/>
              <a:ahLst/>
              <a:cxnLst/>
              <a:rect l="l" t="t" r="r" b="b"/>
              <a:pathLst>
                <a:path w="5258327" h="3612325">
                  <a:moveTo>
                    <a:pt x="0" y="3510725"/>
                  </a:moveTo>
                  <a:lnTo>
                    <a:pt x="5258327" y="3510725"/>
                  </a:lnTo>
                  <a:lnTo>
                    <a:pt x="5131327" y="3612325"/>
                  </a:lnTo>
                  <a:cubicBezTo>
                    <a:pt x="5131327" y="3612325"/>
                    <a:pt x="4140727" y="3536125"/>
                    <a:pt x="4039127" y="3536125"/>
                  </a:cubicBezTo>
                  <a:lnTo>
                    <a:pt x="1219200" y="3536125"/>
                  </a:lnTo>
                  <a:cubicBezTo>
                    <a:pt x="1117600" y="3536125"/>
                    <a:pt x="127000" y="3612325"/>
                    <a:pt x="127000" y="3612325"/>
                  </a:cubicBezTo>
                  <a:lnTo>
                    <a:pt x="0" y="3510725"/>
                  </a:lnTo>
                  <a:lnTo>
                    <a:pt x="0" y="0"/>
                  </a:lnTo>
                  <a:lnTo>
                    <a:pt x="5258327" y="0"/>
                  </a:lnTo>
                  <a:lnTo>
                    <a:pt x="5258327" y="3510725"/>
                  </a:lnTo>
                  <a:lnTo>
                    <a:pt x="12700" y="3510725"/>
                  </a:lnTo>
                  <a:lnTo>
                    <a:pt x="12700" y="3498025"/>
                  </a:lnTo>
                  <a:lnTo>
                    <a:pt x="5245627" y="3498025"/>
                  </a:lnTo>
                  <a:lnTo>
                    <a:pt x="5245627" y="12700"/>
                  </a:lnTo>
                  <a:lnTo>
                    <a:pt x="12700" y="12700"/>
                  </a:lnTo>
                  <a:lnTo>
                    <a:pt x="12700" y="3510725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5258327" cy="3177350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89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宗教規條</a:t>
              </a:r>
            </a:p>
            <a:p>
              <a:pPr marL="0" marR="0" lvl="0" indent="0" algn="l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（猶太節期</a:t>
              </a:r>
              <a:r>
                <a:rPr kumimoji="0" lang="en-US" sz="4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）</a:t>
              </a:r>
            </a:p>
            <a:p>
              <a:pPr marL="0" marR="0" lvl="0" indent="0" algn="l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va Sans"/>
                  <a:ea typeface="Canva Sans"/>
                  <a:cs typeface="Canva Sans"/>
                  <a:sym typeface="Canva Sans"/>
                </a:rPr>
                <a:t>jshan999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30043" y="4984041"/>
            <a:ext cx="3943746" cy="2709244"/>
            <a:chOff x="0" y="0"/>
            <a:chExt cx="5258327" cy="361232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258327" cy="3510725"/>
            </a:xfrm>
            <a:custGeom>
              <a:avLst/>
              <a:gdLst/>
              <a:ahLst/>
              <a:cxnLst/>
              <a:rect l="l" t="t" r="r" b="b"/>
              <a:pathLst>
                <a:path w="5258327" h="3510725">
                  <a:moveTo>
                    <a:pt x="0" y="0"/>
                  </a:moveTo>
                  <a:lnTo>
                    <a:pt x="5258327" y="0"/>
                  </a:lnTo>
                  <a:lnTo>
                    <a:pt x="5258327" y="3510725"/>
                  </a:lnTo>
                  <a:lnTo>
                    <a:pt x="0" y="3510725"/>
                  </a:lnTo>
                  <a:close/>
                </a:path>
              </a:pathLst>
            </a:custGeom>
            <a:solidFill>
              <a:srgbClr val="FDF9B4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5258327" cy="3612325"/>
            </a:xfrm>
            <a:custGeom>
              <a:avLst/>
              <a:gdLst/>
              <a:ahLst/>
              <a:cxnLst/>
              <a:rect l="l" t="t" r="r" b="b"/>
              <a:pathLst>
                <a:path w="5258327" h="3612325">
                  <a:moveTo>
                    <a:pt x="0" y="3510725"/>
                  </a:moveTo>
                  <a:lnTo>
                    <a:pt x="5258327" y="3510725"/>
                  </a:lnTo>
                  <a:lnTo>
                    <a:pt x="5131327" y="3612325"/>
                  </a:lnTo>
                  <a:cubicBezTo>
                    <a:pt x="5131327" y="3612325"/>
                    <a:pt x="4140727" y="3536125"/>
                    <a:pt x="4039127" y="3536125"/>
                  </a:cubicBezTo>
                  <a:lnTo>
                    <a:pt x="1219200" y="3536125"/>
                  </a:lnTo>
                  <a:cubicBezTo>
                    <a:pt x="1117600" y="3536125"/>
                    <a:pt x="127000" y="3612325"/>
                    <a:pt x="127000" y="3612325"/>
                  </a:cubicBezTo>
                  <a:lnTo>
                    <a:pt x="0" y="3510725"/>
                  </a:lnTo>
                  <a:lnTo>
                    <a:pt x="0" y="0"/>
                  </a:lnTo>
                  <a:lnTo>
                    <a:pt x="5258327" y="0"/>
                  </a:lnTo>
                  <a:lnTo>
                    <a:pt x="5258327" y="3510725"/>
                  </a:lnTo>
                  <a:lnTo>
                    <a:pt x="12700" y="3510725"/>
                  </a:lnTo>
                  <a:lnTo>
                    <a:pt x="12700" y="3498025"/>
                  </a:lnTo>
                  <a:lnTo>
                    <a:pt x="5245627" y="3498025"/>
                  </a:lnTo>
                  <a:lnTo>
                    <a:pt x="5245627" y="12700"/>
                  </a:lnTo>
                  <a:lnTo>
                    <a:pt x="12700" y="12700"/>
                  </a:lnTo>
                  <a:lnTo>
                    <a:pt x="12700" y="3510725"/>
                  </a:lnTo>
                </a:path>
              </a:pathLst>
            </a:custGeom>
            <a:solidFill>
              <a:srgbClr val="394C60">
                <a:alpha val="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123825"/>
              <a:ext cx="5258327" cy="3177350"/>
            </a:xfrm>
            <a:prstGeom prst="rect">
              <a:avLst/>
            </a:prstGeom>
          </p:spPr>
          <p:txBody>
            <a:bodyPr lIns="203200" tIns="203200" rIns="203200" bIns="203200" rtlCol="0" anchor="t"/>
            <a:lstStyle/>
            <a:p>
              <a:pPr marL="0" marR="0" lvl="0" indent="0" algn="l" defTabSz="914400" rtl="0" eaLnBrk="1" fontAlgn="auto" latinLnBrk="0" hangingPunct="1">
                <a:lnSpc>
                  <a:spcPts val="89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3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憐憫恩典</a:t>
              </a:r>
            </a:p>
            <a:p>
              <a:pPr marL="0" marR="0" lvl="0" indent="0" algn="l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（瞎眼瘸子</a:t>
              </a:r>
              <a:r>
                <a:rPr kumimoji="0" lang="en-US" sz="42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）</a:t>
              </a:r>
            </a:p>
            <a:p>
              <a:pPr marL="0" marR="0" lvl="0" indent="0" algn="l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nva Sans"/>
                  <a:ea typeface="Canva Sans"/>
                  <a:cs typeface="Canva Sans"/>
                  <a:sym typeface="Canva Sans"/>
                </a:rPr>
                <a:t>jshan999</a:t>
              </a:r>
            </a:p>
            <a:p>
              <a:pPr marL="0" marR="0" lvl="0" indent="0" algn="l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11444435" y="3516021"/>
            <a:ext cx="1675787" cy="11565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5" name="AutoShape 15"/>
          <p:cNvSpPr/>
          <p:nvPr/>
        </p:nvSpPr>
        <p:spPr>
          <a:xfrm flipH="1">
            <a:off x="4716051" y="3516021"/>
            <a:ext cx="1759546" cy="115656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6" name="AutoShape 16"/>
          <p:cNvSpPr/>
          <p:nvPr/>
        </p:nvSpPr>
        <p:spPr>
          <a:xfrm>
            <a:off x="6876912" y="6127041"/>
            <a:ext cx="428504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arrow" w="med" len="sm"/>
            <a:tailEnd type="arrow" w="med" len="sm"/>
          </a:ln>
        </p:spPr>
      </p:sp>
      <p:sp>
        <p:nvSpPr>
          <p:cNvPr id="17" name="TextBox 17"/>
          <p:cNvSpPr txBox="1"/>
          <p:nvPr/>
        </p:nvSpPr>
        <p:spPr>
          <a:xfrm>
            <a:off x="7543800" y="4512890"/>
            <a:ext cx="27432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71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>
                <a:ln>
                  <a:noFill/>
                </a:ln>
                <a:solidFill>
                  <a:srgbClr val="9CAD4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Roboto Mono"/>
                <a:sym typeface="Roboto Mono"/>
              </a:rPr>
              <a:t>耶穌</a:t>
            </a:r>
          </a:p>
        </p:txBody>
      </p:sp>
    </p:spTree>
    <p:extLst>
      <p:ext uri="{BB962C8B-B14F-4D97-AF65-F5344CB8AC3E}">
        <p14:creationId xmlns:p14="http://schemas.microsoft.com/office/powerpoint/2010/main" val="264439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9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4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4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70633" y="4137030"/>
            <a:ext cx="12129535" cy="160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12480"/>
              </a:lnSpc>
              <a:defRPr/>
            </a:pPr>
            <a:r>
              <a:rPr lang="zh-CN" altLang="en-US" sz="800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希望是不是放錯了地方</a:t>
            </a:r>
            <a:r>
              <a:rPr lang="zh-CN" altLang="en-US" sz="8000" smtClean="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？</a:t>
            </a:r>
            <a:r>
              <a:rPr kumimoji="0" lang="zh-CN" altLang="en-US" sz="10400" b="0" i="0" u="none" strike="noStrike" kern="1200" cap="none" spc="0" normalizeH="0" baseline="0" noProof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IM Fell"/>
                <a:ea typeface="IM Fell"/>
                <a:cs typeface="IM Fell"/>
                <a:sym typeface="IM Fell"/>
              </a:rPr>
              <a:t> </a:t>
            </a:r>
            <a:endParaRPr kumimoji="0" lang="zh-CN" altLang="en-US" sz="10400" b="0" i="0" u="none" strike="noStrike" kern="1200" cap="none" spc="0" normalizeH="0" baseline="0" noProof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IM Fell"/>
              <a:ea typeface="IM Fell"/>
              <a:cs typeface="IM Fell"/>
              <a:sym typeface="IM Fell"/>
            </a:endParaRPr>
          </a:p>
        </p:txBody>
      </p:sp>
    </p:spTree>
    <p:extLst>
      <p:ext uri="{BB962C8B-B14F-4D97-AF65-F5344CB8AC3E}">
        <p14:creationId xmlns:p14="http://schemas.microsoft.com/office/powerpoint/2010/main" val="18320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950489" y="3992668"/>
            <a:ext cx="12710929" cy="4126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defRPr/>
            </a:pPr>
            <a:r>
              <a:rPr lang="zh-CN" altLang="en-US" sz="8800">
                <a:solidFill>
                  <a:srgbClr val="7D111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等待一個希望</a:t>
            </a:r>
          </a:p>
          <a:p>
            <a:pPr lvl="0" algn="ctr">
              <a:defRPr/>
            </a:pPr>
            <a:r>
              <a:rPr lang="en-US" altLang="zh-CN" sz="7600">
                <a:solidFill>
                  <a:srgbClr val="7D1116"/>
                </a:solidFill>
                <a:latin typeface="MS PGothic" panose="020B0600070205080204" pitchFamily="34" charset="-128"/>
                <a:ea typeface="MS PGothic" panose="020B0600070205080204" pitchFamily="34" charset="-128"/>
                <a:cs typeface="IM Fell"/>
                <a:sym typeface="IM Fell"/>
              </a:rPr>
              <a:t>Waiting  for a Hope </a:t>
            </a:r>
            <a:endParaRPr lang="en-US" altLang="zh-CN" sz="7600" smtClean="0">
              <a:solidFill>
                <a:srgbClr val="7D1116"/>
              </a:solidFill>
              <a:latin typeface="MS PGothic" panose="020B0600070205080204" pitchFamily="34" charset="-128"/>
              <a:ea typeface="MS PGothic" panose="020B0600070205080204" pitchFamily="34" charset="-128"/>
              <a:cs typeface="IM Fell"/>
              <a:sym typeface="IM Fell"/>
            </a:endParaRPr>
          </a:p>
          <a:p>
            <a:pPr marL="0" marR="0" lvl="0" indent="0" algn="ctr" defTabSz="914400" rtl="0" eaLnBrk="1" fontAlgn="auto" latinLnBrk="0" hangingPunct="1">
              <a:lnSpc>
                <a:spcPts val="1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400" b="0" i="0" u="none" strike="noStrike" kern="1200" cap="none" spc="0" normalizeH="0" baseline="0" noProof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IM Fell"/>
                <a:ea typeface="IM Fell"/>
                <a:cs typeface="IM Fell"/>
                <a:sym typeface="IM Fell"/>
              </a:rPr>
              <a:t> </a:t>
            </a:r>
            <a:endParaRPr kumimoji="0" lang="zh-CN" altLang="en-US" sz="10400" b="0" i="0" u="none" strike="noStrike" kern="1200" cap="none" spc="0" normalizeH="0" baseline="0" noProof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IM Fell"/>
              <a:ea typeface="IM Fell"/>
              <a:cs typeface="IM Fell"/>
              <a:sym typeface="IM Fell"/>
            </a:endParaRPr>
          </a:p>
        </p:txBody>
      </p:sp>
    </p:spTree>
    <p:extLst>
      <p:ext uri="{BB962C8B-B14F-4D97-AF65-F5344CB8AC3E}">
        <p14:creationId xmlns:p14="http://schemas.microsoft.com/office/powerpoint/2010/main" val="409891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1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8" y="-2349528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0" y="5615289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79" y="709530"/>
            <a:ext cx="3578470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2" y="2082533"/>
            <a:ext cx="2304310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170633" y="4137030"/>
            <a:ext cx="12129535" cy="1443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冰冷無情 </a:t>
            </a:r>
            <a:r>
              <a:rPr kumimoji="0" lang="en-US" altLang="zh-CN" sz="8000" b="0" i="0" u="none" strike="noStrike" kern="1200" cap="none" spc="0" normalizeH="0" baseline="0" noProof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or </a:t>
            </a:r>
            <a:r>
              <a:rPr kumimoji="0" lang="zh-CN" altLang="en-US" sz="8000" b="0" i="0" u="none" strike="noStrike" kern="1200" cap="none" spc="0" normalizeH="0" baseline="0" noProof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溫暖善良 </a:t>
            </a:r>
            <a:r>
              <a:rPr kumimoji="0" lang="en-US" altLang="zh-CN" sz="8000" b="0" i="0" u="none" strike="noStrike" kern="1200" cap="none" spc="0" normalizeH="0" baseline="0" noProof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rPr>
              <a:t>?</a:t>
            </a:r>
            <a:r>
              <a:rPr kumimoji="0" lang="zh-CN" altLang="en-US" sz="10400" b="0" i="0" u="none" strike="noStrike" kern="1200" cap="none" spc="0" normalizeH="0" baseline="0" noProof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IM Fell"/>
                <a:ea typeface="IM Fell"/>
                <a:cs typeface="IM Fell"/>
                <a:sym typeface="IM Fell"/>
              </a:rPr>
              <a:t> </a:t>
            </a:r>
            <a:endParaRPr kumimoji="0" lang="zh-CN" altLang="en-US" sz="10400" b="0" i="0" u="none" strike="noStrike" kern="1200" cap="none" spc="0" normalizeH="0" baseline="0" noProof="0">
              <a:ln>
                <a:noFill/>
              </a:ln>
              <a:solidFill>
                <a:srgbClr val="7D1116"/>
              </a:solidFill>
              <a:effectLst/>
              <a:uLnTx/>
              <a:uFillTx/>
              <a:latin typeface="IM Fell"/>
              <a:ea typeface="IM Fell"/>
              <a:cs typeface="IM Fell"/>
              <a:sym typeface="IM Fell"/>
            </a:endParaRPr>
          </a:p>
        </p:txBody>
      </p:sp>
    </p:spTree>
    <p:extLst>
      <p:ext uri="{BB962C8B-B14F-4D97-AF65-F5344CB8AC3E}">
        <p14:creationId xmlns:p14="http://schemas.microsoft.com/office/powerpoint/2010/main" val="24842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66</Words>
  <Application>Microsoft Office PowerPoint</Application>
  <PresentationFormat>自定义</PresentationFormat>
  <Paragraphs>20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Canva Sans</vt:lpstr>
      <vt:lpstr>IM Fell</vt:lpstr>
      <vt:lpstr>Inter</vt:lpstr>
      <vt:lpstr>Microsoft JhengHei</vt:lpstr>
      <vt:lpstr>MS PGothic</vt:lpstr>
      <vt:lpstr>Roboto Mono</vt:lpstr>
      <vt:lpstr>等线</vt:lpstr>
      <vt:lpstr>宋体</vt:lpstr>
      <vt:lpstr>微软雅黑</vt:lpstr>
      <vt:lpstr>Arial</vt:lpstr>
      <vt:lpstr>Calibri</vt:lpstr>
      <vt:lpstr>Default Design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26</cp:revision>
  <dcterms:created xsi:type="dcterms:W3CDTF">2006-08-16T00:00:00Z</dcterms:created>
  <dcterms:modified xsi:type="dcterms:W3CDTF">2025-01-05T23:25:56Z</dcterms:modified>
  <dc:identifier>DAGKGUjSdVU</dc:identifier>
</cp:coreProperties>
</file>