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4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D047-AEB9-463C-9AE3-1B088D18619B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2D03-D997-4458-B8AC-E46E0C8D7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85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D047-AEB9-463C-9AE3-1B088D18619B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2D03-D997-4458-B8AC-E46E0C8D7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4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D047-AEB9-463C-9AE3-1B088D18619B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2D03-D997-4458-B8AC-E46E0C8D7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03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D047-AEB9-463C-9AE3-1B088D18619B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2D03-D997-4458-B8AC-E46E0C8D7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66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D047-AEB9-463C-9AE3-1B088D18619B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2D03-D997-4458-B8AC-E46E0C8D7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13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D047-AEB9-463C-9AE3-1B088D18619B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2D03-D997-4458-B8AC-E46E0C8D7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02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D047-AEB9-463C-9AE3-1B088D18619B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2D03-D997-4458-B8AC-E46E0C8D7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78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D047-AEB9-463C-9AE3-1B088D18619B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2D03-D997-4458-B8AC-E46E0C8D7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34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D047-AEB9-463C-9AE3-1B088D18619B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2D03-D997-4458-B8AC-E46E0C8D7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98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D047-AEB9-463C-9AE3-1B088D18619B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2D03-D997-4458-B8AC-E46E0C8D7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07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D047-AEB9-463C-9AE3-1B088D18619B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2D03-D997-4458-B8AC-E46E0C8D7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10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6D047-AEB9-463C-9AE3-1B088D18619B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C2D03-D997-4458-B8AC-E46E0C8D7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955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46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22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179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52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96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86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64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49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2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26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50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02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82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13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50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15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48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43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22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25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02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55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87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14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79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15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Tsai</dc:creator>
  <cp:lastModifiedBy>Luke Tsai</cp:lastModifiedBy>
  <cp:revision>1</cp:revision>
  <dcterms:created xsi:type="dcterms:W3CDTF">2025-01-11T22:48:11Z</dcterms:created>
  <dcterms:modified xsi:type="dcterms:W3CDTF">2025-01-11T22:48:24Z</dcterms:modified>
</cp:coreProperties>
</file>