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2"/>
  </p:notesMasterIdLst>
  <p:sldIdLst>
    <p:sldId id="379" r:id="rId2"/>
    <p:sldId id="383" r:id="rId3"/>
    <p:sldId id="390" r:id="rId4"/>
    <p:sldId id="392" r:id="rId5"/>
    <p:sldId id="389" r:id="rId6"/>
    <p:sldId id="393" r:id="rId7"/>
    <p:sldId id="387" r:id="rId8"/>
    <p:sldId id="385" r:id="rId9"/>
    <p:sldId id="391" r:id="rId10"/>
    <p:sldId id="394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EC"/>
    <a:srgbClr val="851F23"/>
    <a:srgbClr val="F5ECE5"/>
    <a:srgbClr val="F6EDE6"/>
    <a:srgbClr val="1171E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54" y="9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08033-D1F1-43BC-8E5A-91149A53A7E0}" type="datetimeFigureOut">
              <a:rPr lang="zh-CN" altLang="en-US" smtClean="0"/>
              <a:t>2025/1/26/Sun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45499-D6F2-4EF7-B19E-041603622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23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45499-D6F2-4EF7-B19E-041603622EC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747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2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3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0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3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1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1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2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1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9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9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8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046959" y="2580679"/>
            <a:ext cx="10738133" cy="5054409"/>
            <a:chOff x="0" y="-69486"/>
            <a:chExt cx="13592106" cy="5777622"/>
          </a:xfrm>
        </p:grpSpPr>
        <p:sp>
          <p:nvSpPr>
            <p:cNvPr id="9" name="TextBox 9"/>
            <p:cNvSpPr txBox="1"/>
            <p:nvPr/>
          </p:nvSpPr>
          <p:spPr>
            <a:xfrm>
              <a:off x="0" y="1292182"/>
              <a:ext cx="13592106" cy="2717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altLang="zh-CN" sz="800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 Italics"/>
                  <a:sym typeface="IM Fell Italics"/>
                </a:rPr>
                <a:t>恩典是我的冠冕</a:t>
              </a:r>
            </a:p>
            <a:p>
              <a:pPr algn="ctr"/>
              <a:r>
                <a:rPr lang="en-US" altLang="zh-CN" sz="7200" smtClean="0">
                  <a:solidFill>
                    <a:srgbClr val="7D1116"/>
                  </a:solidFill>
                  <a:latin typeface="Gabriola" panose="04040605051002020D02" pitchFamily="82" charset="0"/>
                  <a:ea typeface="微软雅黑" panose="020B0503020204020204" pitchFamily="34" charset="-122"/>
                  <a:cs typeface="IM Fell Italics"/>
                  <a:sym typeface="IM Fell Italics"/>
                </a:rPr>
                <a:t>2025</a:t>
              </a:r>
              <a:r>
                <a:rPr lang="en-US" altLang="zh-CN" sz="7200" smtClean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 Italics"/>
                  <a:sym typeface="IM Fell Italics"/>
                </a:rPr>
                <a:t> </a:t>
              </a:r>
              <a:r>
                <a:rPr lang="en-US" altLang="zh-CN" sz="600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 Italics"/>
                  <a:sym typeface="IM Fell Italics"/>
                </a:rPr>
                <a:t>新春信息</a:t>
              </a:r>
              <a:r>
                <a:rPr lang="en-US" altLang="zh-CN" sz="720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 Italics"/>
                  <a:sym typeface="IM Fell Italics"/>
                </a:rPr>
                <a:t>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83351" y="-69486"/>
              <a:ext cx="11225407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latin typeface="Arial" panose="020B0604020202020204" pitchFamily="34" charset="0"/>
                  <a:ea typeface="Inter"/>
                  <a:cs typeface="Arial" panose="020B0604020202020204" pitchFamily="34" charset="0"/>
                  <a:sym typeface="Inter"/>
                </a:rPr>
                <a:t>Sending peace and love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83350" y="5074810"/>
              <a:ext cx="11225406" cy="6333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4200"/>
                </a:lnSpc>
                <a:defRPr/>
              </a:pPr>
              <a:r>
                <a:rPr lang="zh-CN" altLang="en-US" sz="4800" b="1">
                  <a:solidFill>
                    <a:srgbClr val="20202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Inter"/>
                  <a:sym typeface="Inter"/>
                </a:rPr>
                <a:t>詩篇 </a:t>
              </a:r>
              <a:r>
                <a:rPr lang="en-US" altLang="zh-CN" sz="4800" b="1">
                  <a:solidFill>
                    <a:srgbClr val="20202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Inter"/>
                  <a:sym typeface="Inter"/>
                </a:rPr>
                <a:t>65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182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AAB8BF-B8E3-707E-349E-7F54E2ECD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A6EB2F0-C564-8E6B-D8AA-F2444FDA528C}"/>
              </a:ext>
            </a:extLst>
          </p:cNvPr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C083158-F65F-9FD1-FED3-5BA7D19D4EA5}"/>
              </a:ext>
            </a:extLst>
          </p:cNvPr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9051AAE-311F-AA8B-C29B-F1C9DF33B592}"/>
              </a:ext>
            </a:extLst>
          </p:cNvPr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2E5B487-1BAD-E3AB-9D00-61B6EBEA2480}"/>
              </a:ext>
            </a:extLst>
          </p:cNvPr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00A0D20-1F81-B533-EC88-D5C4FC9CB042}"/>
              </a:ext>
            </a:extLst>
          </p:cNvPr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D123233-ABC0-BC32-B247-E5BDA0A4CB7F}"/>
              </a:ext>
            </a:extLst>
          </p:cNvPr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1026" name="Picture 2" descr="福字隶书款- 抖音">
            <a:extLst>
              <a:ext uri="{FF2B5EF4-FFF2-40B4-BE49-F238E27FC236}">
                <a16:creationId xmlns:a16="http://schemas.microsoft.com/office/drawing/2014/main" id="{B734DFC2-6C5A-DA7B-7216-FC6FC4709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212" y="1212939"/>
            <a:ext cx="7491715" cy="684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54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283920" y="3116028"/>
            <a:ext cx="10194080" cy="2560872"/>
            <a:chOff x="0" y="329969"/>
            <a:chExt cx="13592106" cy="3414496"/>
          </a:xfrm>
        </p:grpSpPr>
        <p:sp>
          <p:nvSpPr>
            <p:cNvPr id="9" name="TextBox 9"/>
            <p:cNvSpPr txBox="1"/>
            <p:nvPr/>
          </p:nvSpPr>
          <p:spPr>
            <a:xfrm>
              <a:off x="0" y="1718269"/>
              <a:ext cx="13592106" cy="2026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12480"/>
                </a:lnSpc>
                <a:defRPr/>
              </a:pPr>
              <a:r>
                <a:rPr lang="zh-CN" altLang="en-US" sz="1040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新年平安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83351" y="329969"/>
              <a:ext cx="11225407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latin typeface="Arial" panose="020B0604020202020204" pitchFamily="34" charset="0"/>
                  <a:ea typeface="Inter"/>
                  <a:cs typeface="Arial" panose="020B0604020202020204" pitchFamily="34" charset="0"/>
                  <a:sym typeface="Inter"/>
                </a:rPr>
                <a:t>Sending peace and love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05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283920" y="3116028"/>
            <a:ext cx="10194080" cy="2560872"/>
            <a:chOff x="0" y="329969"/>
            <a:chExt cx="13592106" cy="3414496"/>
          </a:xfrm>
        </p:grpSpPr>
        <p:sp>
          <p:nvSpPr>
            <p:cNvPr id="9" name="TextBox 9"/>
            <p:cNvSpPr txBox="1"/>
            <p:nvPr/>
          </p:nvSpPr>
          <p:spPr>
            <a:xfrm>
              <a:off x="0" y="1718269"/>
              <a:ext cx="13592106" cy="2026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12480"/>
                </a:lnSpc>
                <a:defRPr/>
              </a:pPr>
              <a:r>
                <a:rPr lang="zh-CN" altLang="en-US" sz="960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屬靈的除舊佈新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83351" y="329969"/>
              <a:ext cx="11225407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latin typeface="Arial" panose="020B0604020202020204" pitchFamily="34" charset="0"/>
                  <a:ea typeface="Inter"/>
                  <a:cs typeface="Arial" panose="020B0604020202020204" pitchFamily="34" charset="0"/>
                  <a:sym typeface="Inter"/>
                </a:rPr>
                <a:t>Sending peace and love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437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228600" y="-38100"/>
            <a:ext cx="17830800" cy="8305800"/>
          </a:xfrm>
        </p:spPr>
        <p:txBody>
          <a:bodyPr>
            <a:noAutofit/>
          </a:bodyPr>
          <a:lstStyle/>
          <a:p>
            <a:pPr algn="l">
              <a:lnSpc>
                <a:spcPct val="130000"/>
              </a:lnSpc>
            </a:pPr>
            <a:r>
              <a:rPr lang="zh-TW" altLang="en-US" sz="6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5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TW" altLang="en-US" sz="5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神啊，錫安的人都等候讚美你；所許的願也要向你償還。</a:t>
            </a:r>
          </a:p>
          <a:p>
            <a:pPr algn="l">
              <a:lnSpc>
                <a:spcPct val="130000"/>
              </a:lnSpc>
            </a:pPr>
            <a:r>
              <a:rPr lang="zh-TW" altLang="en-US" sz="5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5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TW" altLang="en-US" sz="5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聽禱告的主啊，凡有血氣的都要來就你。</a:t>
            </a:r>
          </a:p>
          <a:p>
            <a:pPr algn="l">
              <a:lnSpc>
                <a:spcPct val="130000"/>
              </a:lnSpc>
            </a:pPr>
            <a:r>
              <a:rPr lang="zh-TW" altLang="en-US" sz="5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5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TW" altLang="en-US" sz="5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罪孽勝了我；至於我們的過犯，你都要赦免。</a:t>
            </a:r>
          </a:p>
          <a:p>
            <a:pPr algn="l">
              <a:lnSpc>
                <a:spcPct val="130000"/>
              </a:lnSpc>
            </a:pPr>
            <a:r>
              <a:rPr lang="zh-TW" altLang="en-US" sz="5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5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TW" altLang="en-US" sz="5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你所揀選、使他親近你、住在你院中的，這人便為有福！我們必因你居所、你聖殿的美福知足了。</a:t>
            </a:r>
          </a:p>
          <a:p>
            <a:pPr algn="l">
              <a:lnSpc>
                <a:spcPct val="130000"/>
              </a:lnSpc>
            </a:pPr>
            <a:r>
              <a:rPr lang="zh-TW" altLang="en-US" sz="5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5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TW" altLang="en-US" sz="5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拯救我們的　神啊，你必以威嚴秉公義應允我們；你本是一切地極和海上遠處的人所倚靠的</a:t>
            </a:r>
            <a:r>
              <a:rPr lang="zh-TW" altLang="en-US" sz="6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6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5586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429001" y="2815423"/>
            <a:ext cx="10744200" cy="5071277"/>
            <a:chOff x="0" y="-69486"/>
            <a:chExt cx="13592106" cy="6761706"/>
          </a:xfrm>
        </p:grpSpPr>
        <p:sp>
          <p:nvSpPr>
            <p:cNvPr id="9" name="TextBox 9"/>
            <p:cNvSpPr txBox="1"/>
            <p:nvPr/>
          </p:nvSpPr>
          <p:spPr>
            <a:xfrm>
              <a:off x="0" y="634234"/>
              <a:ext cx="13592106" cy="60579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ct val="114000"/>
                </a:lnSpc>
                <a:defRPr/>
              </a:pPr>
              <a:r>
                <a:rPr lang="zh-CN" altLang="en-US" sz="660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還願</a:t>
              </a:r>
            </a:p>
            <a:p>
              <a:pPr lvl="0" algn="ctr">
                <a:lnSpc>
                  <a:spcPct val="114000"/>
                </a:lnSpc>
                <a:defRPr/>
              </a:pPr>
              <a:r>
                <a:rPr lang="zh-CN" altLang="en-US" sz="660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認罪</a:t>
              </a:r>
            </a:p>
            <a:p>
              <a:pPr lvl="0" algn="ctr">
                <a:lnSpc>
                  <a:spcPct val="114000"/>
                </a:lnSpc>
                <a:defRPr/>
              </a:pPr>
              <a:r>
                <a:rPr lang="zh-CN" altLang="en-US" sz="660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知足</a:t>
              </a:r>
            </a:p>
            <a:p>
              <a:pPr lvl="0" algn="ctr">
                <a:lnSpc>
                  <a:spcPct val="114000"/>
                </a:lnSpc>
                <a:defRPr/>
              </a:pPr>
              <a:r>
                <a:rPr lang="zh-CN" altLang="en-US" sz="660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倚靠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83351" y="-69486"/>
              <a:ext cx="11225407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774454" y="1151278"/>
            <a:ext cx="10194080" cy="1172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四個反省</a:t>
            </a:r>
          </a:p>
        </p:txBody>
      </p:sp>
    </p:spTree>
    <p:extLst>
      <p:ext uri="{BB962C8B-B14F-4D97-AF65-F5344CB8AC3E}">
        <p14:creationId xmlns:p14="http://schemas.microsoft.com/office/powerpoint/2010/main" val="273347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D6F89D-AA5B-A932-1D74-6D6231031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6">
            <a:extLst>
              <a:ext uri="{FF2B5EF4-FFF2-40B4-BE49-F238E27FC236}">
                <a16:creationId xmlns:a16="http://schemas.microsoft.com/office/drawing/2014/main" id="{E6B8C6CA-E03E-5587-5CAD-F7063AF67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419100"/>
            <a:ext cx="17830800" cy="9753600"/>
          </a:xfrm>
        </p:spPr>
        <p:txBody>
          <a:bodyPr>
            <a:noAutofit/>
          </a:bodyPr>
          <a:lstStyle/>
          <a:p>
            <a:pPr algn="l">
              <a:lnSpc>
                <a:spcPct val="130000"/>
              </a:lnSpc>
            </a:pPr>
            <a:r>
              <a:rPr lang="zh-TW" altLang="en-US" sz="6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5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 </a:t>
            </a:r>
            <a:r>
              <a:rPr lang="zh-TW" altLang="en-US" sz="5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你眷顧地，降下透雨，使地大得肥美。　神的河滿了水；你這樣澆灌了地，好為人預備五穀。</a:t>
            </a:r>
          </a:p>
          <a:p>
            <a:pPr algn="l">
              <a:lnSpc>
                <a:spcPct val="130000"/>
              </a:lnSpc>
            </a:pPr>
            <a:r>
              <a:rPr lang="zh-TW" altLang="en-US" sz="5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5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zh-TW" altLang="en-US" sz="5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你澆透地的犂溝，潤平犂脊，降甘霖，使地軟和；其中發長的，蒙你賜福。</a:t>
            </a:r>
          </a:p>
          <a:p>
            <a:pPr algn="l">
              <a:lnSpc>
                <a:spcPct val="130000"/>
              </a:lnSpc>
            </a:pPr>
            <a:r>
              <a:rPr lang="zh-TW" altLang="en-US" sz="5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5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 </a:t>
            </a:r>
            <a:r>
              <a:rPr lang="zh-TW" altLang="en-US" sz="5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你以恩典為年歲的冠冕；你的路徑都滴下脂油，</a:t>
            </a:r>
          </a:p>
          <a:p>
            <a:pPr algn="l">
              <a:lnSpc>
                <a:spcPct val="130000"/>
              </a:lnSpc>
            </a:pPr>
            <a:r>
              <a:rPr lang="zh-TW" altLang="en-US" sz="5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5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 </a:t>
            </a:r>
            <a:r>
              <a:rPr lang="zh-TW" altLang="en-US" sz="5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滴在曠野的草場上。小山以歡樂束腰；</a:t>
            </a:r>
          </a:p>
          <a:p>
            <a:pPr algn="l">
              <a:lnSpc>
                <a:spcPct val="130000"/>
              </a:lnSpc>
            </a:pPr>
            <a:r>
              <a:rPr lang="zh-TW" altLang="en-US" sz="5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5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 </a:t>
            </a:r>
            <a:r>
              <a:rPr lang="zh-TW" altLang="en-US" sz="5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草場以羊羣為衣；谷中也長滿了五穀。這一切都歡呼歌唱。</a:t>
            </a:r>
            <a:endParaRPr lang="zh-CN" altLang="en-US" sz="6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6893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TextBox 9"/>
          <p:cNvSpPr txBox="1"/>
          <p:nvPr/>
        </p:nvSpPr>
        <p:spPr>
          <a:xfrm>
            <a:off x="2491740" y="2559165"/>
            <a:ext cx="13953189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zh-CN" altLang="en-US" sz="8800">
                <a:solidFill>
                  <a:srgbClr val="7D1116"/>
                </a:solidFill>
                <a:latin typeface="黑体" panose="02010609060101010101" pitchFamily="49" charset="-122"/>
                <a:ea typeface="黑体" panose="02010609060101010101" pitchFamily="49" charset="-122"/>
                <a:cs typeface="IM Fell Italics"/>
                <a:sym typeface="IM Fell Italics"/>
              </a:rPr>
              <a:t>你以恩典為年歲的冠冕 </a:t>
            </a:r>
          </a:p>
          <a:p>
            <a:pPr algn="ctr"/>
            <a:r>
              <a:rPr lang="zh-CN" altLang="en-US" sz="8800">
                <a:solidFill>
                  <a:srgbClr val="7D1116"/>
                </a:solidFill>
                <a:latin typeface="黑体" panose="02010609060101010101" pitchFamily="49" charset="-122"/>
                <a:ea typeface="黑体" panose="02010609060101010101" pitchFamily="49" charset="-122"/>
                <a:cs typeface="IM Fell Italics"/>
                <a:sym typeface="IM Fell Italics"/>
              </a:rPr>
              <a:t>你的路徑都滴下脂油</a:t>
            </a:r>
            <a:r>
              <a:rPr lang="zh-CN" altLang="en-US" sz="8000">
                <a:solidFill>
                  <a:srgbClr val="7D1116"/>
                </a:solidFill>
                <a:latin typeface="黑体" panose="02010609060101010101" pitchFamily="49" charset="-122"/>
                <a:ea typeface="黑体" panose="02010609060101010101" pitchFamily="49" charset="-122"/>
                <a:cs typeface="IM Fell Italics"/>
                <a:sym typeface="IM Fell Italics"/>
              </a:rPr>
              <a:t> 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1981200" y="6438900"/>
            <a:ext cx="15032671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You crown the year with your bounty,</a:t>
            </a:r>
          </a:p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and your carts overflow with </a:t>
            </a:r>
            <a:r>
              <a:rPr lang="en-US" sz="5600" smtClean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abundance</a:t>
            </a:r>
            <a:r>
              <a:rPr lang="en-US" sz="560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441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999793" y="3162300"/>
            <a:ext cx="13241569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defRPr/>
            </a:pPr>
            <a:r>
              <a:rPr lang="zh-CN" altLang="en-US" sz="8000" b="1">
                <a:solidFill>
                  <a:srgbClr val="7D111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IM Fell"/>
                <a:sym typeface="IM Fell"/>
              </a:rPr>
              <a:t>恩典是我的保護</a:t>
            </a:r>
          </a:p>
          <a:p>
            <a:pPr lvl="0" algn="ctr">
              <a:defRPr/>
            </a:pPr>
            <a:r>
              <a:rPr lang="zh-CN" altLang="en-US" sz="8000" b="1">
                <a:solidFill>
                  <a:srgbClr val="7D111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IM Fell"/>
                <a:sym typeface="IM Fell"/>
              </a:rPr>
              <a:t>恩典是我的力量</a:t>
            </a:r>
          </a:p>
          <a:p>
            <a:pPr lvl="0" algn="ctr">
              <a:defRPr/>
            </a:pPr>
            <a:r>
              <a:rPr lang="zh-CN" altLang="en-US" sz="8000" b="1">
                <a:solidFill>
                  <a:srgbClr val="7D111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IM Fell"/>
                <a:sym typeface="IM Fell"/>
              </a:rPr>
              <a:t>恩典是我的盼望</a:t>
            </a:r>
          </a:p>
        </p:txBody>
      </p:sp>
    </p:spTree>
    <p:extLst>
      <p:ext uri="{BB962C8B-B14F-4D97-AF65-F5344CB8AC3E}">
        <p14:creationId xmlns:p14="http://schemas.microsoft.com/office/powerpoint/2010/main" val="8520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TextBox 9"/>
          <p:cNvSpPr txBox="1"/>
          <p:nvPr/>
        </p:nvSpPr>
        <p:spPr>
          <a:xfrm>
            <a:off x="3124200" y="2851309"/>
            <a:ext cx="12519660" cy="2352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en-US" altLang="zh-CN" sz="720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Don't c</a:t>
            </a:r>
            <a:r>
              <a:rPr lang="en-US" altLang="zh-CN" sz="7200">
                <a:solidFill>
                  <a:srgbClr val="851F2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ou</a:t>
            </a:r>
            <a:r>
              <a:rPr lang="en-US" altLang="zh-CN" sz="720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nt your years, make your years count.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1741768" y="6438900"/>
            <a:ext cx="14565032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759"/>
              </a:lnSpc>
              <a:spcBef>
                <a:spcPct val="0"/>
              </a:spcBef>
            </a:pPr>
            <a:r>
              <a:rPr lang="zh-CN" altLang="en-US" sz="5400">
                <a:solidFill>
                  <a:srgbClr val="851F2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Roboto"/>
              </a:rPr>
              <a:t>“把活著的每一天 活得有意義”</a:t>
            </a:r>
          </a:p>
        </p:txBody>
      </p:sp>
    </p:spTree>
    <p:extLst>
      <p:ext uri="{BB962C8B-B14F-4D97-AF65-F5344CB8AC3E}">
        <p14:creationId xmlns:p14="http://schemas.microsoft.com/office/powerpoint/2010/main" val="43899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139</Words>
  <Application>Microsoft Office PowerPoint</Application>
  <PresentationFormat>自定义</PresentationFormat>
  <Paragraphs>33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IM Fell</vt:lpstr>
      <vt:lpstr>IM Fell Italics</vt:lpstr>
      <vt:lpstr>Inter</vt:lpstr>
      <vt:lpstr>Microsoft JhengHei</vt:lpstr>
      <vt:lpstr>Roboto</vt:lpstr>
      <vt:lpstr>等线</vt:lpstr>
      <vt:lpstr>黑体</vt:lpstr>
      <vt:lpstr>微软雅黑</vt:lpstr>
      <vt:lpstr>Arial</vt:lpstr>
      <vt:lpstr>Calibri</vt:lpstr>
      <vt:lpstr>Gabriola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44</cp:revision>
  <dcterms:created xsi:type="dcterms:W3CDTF">2006-08-16T00:00:00Z</dcterms:created>
  <dcterms:modified xsi:type="dcterms:W3CDTF">2025-01-26T23:11:47Z</dcterms:modified>
  <dc:identifier>DAGKGUjSdVU</dc:identifier>
</cp:coreProperties>
</file>