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02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64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598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08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3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49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92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34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3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23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66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FA4E-5851-4495-9DE3-4BFE99DA530E}" type="datetimeFigureOut">
              <a:rPr lang="zh-CN" altLang="en-US" smtClean="0"/>
              <a:t>2025/2/2/Sun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6E3E6-1F96-4463-90C5-3BAD0E409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073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3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62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7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9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4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0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1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4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70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8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9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67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3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1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3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2025-02-02T15:41:53Z</dcterms:created>
  <dcterms:modified xsi:type="dcterms:W3CDTF">2025-02-02T15:42:11Z</dcterms:modified>
</cp:coreProperties>
</file>