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434" r:id="rId2"/>
    <p:sldId id="439" r:id="rId3"/>
    <p:sldId id="440" r:id="rId4"/>
    <p:sldId id="436" r:id="rId5"/>
    <p:sldId id="435" r:id="rId6"/>
    <p:sldId id="444" r:id="rId7"/>
    <p:sldId id="441" r:id="rId8"/>
    <p:sldId id="445" r:id="rId9"/>
    <p:sldId id="442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7D1116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32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2025/2/8/Sat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3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046959" y="2580679"/>
            <a:ext cx="10738133" cy="4930231"/>
            <a:chOff x="0" y="-69486"/>
            <a:chExt cx="13592106" cy="5303110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270"/>
              <a:ext cx="13592106" cy="216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138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人生兩件事</a:t>
              </a:r>
              <a:endParaRPr kumimoji="0" lang="en-US" sz="13800" b="0" i="0" u="none" strike="noStrike" kern="1200" cap="none" spc="0" normalizeH="0" baseline="0" noProof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-69486"/>
              <a:ext cx="1122540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350" y="4654279"/>
              <a:ext cx="11225406" cy="57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CN" altLang="en-US" sz="400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傳道書 </a:t>
              </a:r>
              <a:r>
                <a:rPr lang="en-US" altLang="zh-CN" sz="4000">
                  <a:solidFill>
                    <a:srgbClr val="2020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6</a:t>
              </a:r>
              <a:endParaRPr lang="en-US" altLang="zh-CN" sz="440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3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9595" y="1758131"/>
            <a:ext cx="17331205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3 人若生一百個兒子，活許多歲數，</a:t>
            </a:r>
            <a:r>
              <a:rPr lang="en-US" sz="56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以致他的年日甚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多</a:t>
            </a: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，心裡卻不得滿享福樂，又不得埋葬，據我說，那不到期而落的胎比他倒好。 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4 因為虛虛而來，暗暗而去，名字被黑暗遮蔽， 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5 並且沒有見過天日，也毫無知覺，這胎比那人倒享安息。 </a:t>
            </a:r>
          </a:p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6 那人雖然活千年，再活千年，卻不享福，眾人豈不都歸一個地方去嗎？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00800" y="704850"/>
            <a:ext cx="4952999" cy="790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傳道書 6</a:t>
            </a:r>
          </a:p>
        </p:txBody>
      </p:sp>
    </p:spTree>
    <p:extLst>
      <p:ext uri="{BB962C8B-B14F-4D97-AF65-F5344CB8AC3E}">
        <p14:creationId xmlns:p14="http://schemas.microsoft.com/office/powerpoint/2010/main" val="8469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568451"/>
            <a:ext cx="17108652" cy="534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6399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7 </a:t>
            </a:r>
            <a:r>
              <a:rPr lang="en-US" sz="6399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他不知道將來的事，因為將來如何，誰能告訴他呢？ 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8 無人有權力掌管生命，將生命留住，也無人有權力掌管死期。這場爭戰無人能免，邪惡也不能救那好行邪惡的人。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00800" y="1118618"/>
            <a:ext cx="4952999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傳道書 </a:t>
            </a:r>
            <a:r>
              <a:rPr lang="en-US" altLang="zh-CN" sz="6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8</a:t>
            </a:r>
            <a:endParaRPr lang="en-US" sz="6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7875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64920" y="4229100"/>
            <a:ext cx="10194080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過程 </a:t>
            </a:r>
            <a:r>
              <a:rPr lang="en-US" altLang="zh-CN" sz="9600" smtClean="0">
                <a:solidFill>
                  <a:srgbClr val="7D1116"/>
                </a:solidFill>
                <a:latin typeface="Monotype Corsiva" panose="03010101010201010101" pitchFamily="66" charset="0"/>
                <a:ea typeface="微软雅黑" panose="020B0503020204020204" pitchFamily="34" charset="-122"/>
                <a:cs typeface="IM Fell"/>
                <a:sym typeface="IM Fell"/>
              </a:rPr>
              <a:t>or </a:t>
            </a:r>
            <a:r>
              <a:rPr lang="en-US" altLang="zh-CN" sz="960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 </a:t>
            </a: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結果？</a:t>
            </a:r>
          </a:p>
        </p:txBody>
      </p:sp>
    </p:spTree>
    <p:extLst>
      <p:ext uri="{BB962C8B-B14F-4D97-AF65-F5344CB8AC3E}">
        <p14:creationId xmlns:p14="http://schemas.microsoft.com/office/powerpoint/2010/main" val="33173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99793" y="2781300"/>
            <a:ext cx="13241569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有生命沒活過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altLang="zh-CN" sz="9600">
                <a:solidFill>
                  <a:srgbClr val="7D1116"/>
                </a:solidFill>
                <a:latin typeface="Monotype Corsiva" panose="03010101010201010101" pitchFamily="66" charset="0"/>
                <a:ea typeface="Microsoft JhengHei" panose="020B0604030504040204" pitchFamily="34" charset="-120"/>
                <a:cs typeface="Arial" panose="020B0604020202020204" pitchFamily="34" charset="0"/>
                <a:sym typeface="IM Fell"/>
              </a:rPr>
              <a:t>vs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3581400" y="6843529"/>
            <a:ext cx="12194402" cy="104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840"/>
              </a:lnSpc>
              <a:spcBef>
                <a:spcPct val="0"/>
              </a:spcBef>
            </a:pP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有活過沒享福</a:t>
            </a:r>
          </a:p>
        </p:txBody>
      </p:sp>
    </p:spTree>
    <p:extLst>
      <p:ext uri="{BB962C8B-B14F-4D97-AF65-F5344CB8AC3E}">
        <p14:creationId xmlns:p14="http://schemas.microsoft.com/office/powerpoint/2010/main" val="6340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2439432" y="4152900"/>
            <a:ext cx="13953189" cy="2979277"/>
            <a:chOff x="0" y="2507651"/>
            <a:chExt cx="17470341" cy="3184068"/>
          </a:xfrm>
        </p:grpSpPr>
        <p:sp>
          <p:nvSpPr>
            <p:cNvPr id="12" name="TextBox 9"/>
            <p:cNvSpPr txBox="1"/>
            <p:nvPr/>
          </p:nvSpPr>
          <p:spPr>
            <a:xfrm>
              <a:off x="0" y="2507651"/>
              <a:ext cx="17470341" cy="318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IM Fell Italics"/>
                  <a:sym typeface="IM Fell Italics"/>
                </a:rPr>
                <a:t>活著享福，死了善</a:t>
              </a:r>
              <a:r>
                <a:rPr kumimoji="0" lang="zh-CN" altLang="en-US" sz="9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IM Fell Italics"/>
                  <a:sym typeface="IM Fell Italics"/>
                </a:rPr>
                <a:t>終</a:t>
              </a:r>
              <a:endParaRPr kumimoji="0" lang="en-US" altLang="zh-CN" sz="9600" b="0" i="0" u="none" strike="noStrike" kern="1200" cap="none" spc="0" normalizeH="0" baseline="0" noProof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IM Fell Italics"/>
                <a:sym typeface="IM Fell Itali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黑体" panose="02010609060101010101" pitchFamily="49" charset="-122"/>
                  <a:cs typeface="Mongolian Baiti" panose="03000500000000000000" pitchFamily="66" charset="0"/>
                  <a:sym typeface="IM Fell Italics"/>
                </a:rPr>
                <a:t>Enjoy </a:t>
              </a:r>
              <a:r>
                <a:rPr kumimoji="0" lang="en-US" altLang="zh-CN" sz="8000" b="0" i="1" u="none" strike="noStrike" kern="1200" cap="none" spc="0" normalizeH="0" baseline="0" noProof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黑体" panose="02010609060101010101" pitchFamily="49" charset="-122"/>
                  <a:cs typeface="Mongolian Baiti" panose="03000500000000000000" pitchFamily="66" charset="0"/>
                  <a:sym typeface="IM Fell Italics"/>
                </a:rPr>
                <a:t>Life and Proper Burial</a:t>
              </a:r>
              <a:r>
                <a:rPr kumimoji="0" lang="en-US" altLang="zh-CN" sz="8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黑体" panose="02010609060101010101" pitchFamily="49" charset="-122"/>
                  <a:cs typeface="Mongolian Baiti" panose="03000500000000000000" pitchFamily="66" charset="0"/>
                  <a:sym typeface="IM Fell Italics"/>
                </a:rPr>
                <a:t>.</a:t>
              </a:r>
              <a:endParaRPr kumimoji="0" lang="en-US" altLang="zh-CN" sz="8000" b="0" i="1" u="none" strike="noStrike" kern="1200" cap="none" spc="0" normalizeH="0" baseline="0" noProof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Monotype Corsiva" panose="03010101010201010101" pitchFamily="66" charset="0"/>
                <a:ea typeface="黑体" panose="02010609060101010101" pitchFamily="49" charset="-122"/>
                <a:cs typeface="Mongolian Baiti" panose="03000500000000000000" pitchFamily="66" charset="0"/>
                <a:sym typeface="IM Fell Itali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520995" y="3937807"/>
              <a:ext cx="14428352" cy="828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2694268" y="2095500"/>
            <a:ext cx="1369835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Roboto"/>
              </a:rPr>
              <a:t>人生兩件事</a:t>
            </a:r>
          </a:p>
        </p:txBody>
      </p:sp>
    </p:spTree>
    <p:extLst>
      <p:ext uri="{BB962C8B-B14F-4D97-AF65-F5344CB8AC3E}">
        <p14:creationId xmlns:p14="http://schemas.microsoft.com/office/powerpoint/2010/main" val="40903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43400" y="4533900"/>
            <a:ext cx="10194080" cy="14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明天早上天亮</a:t>
            </a:r>
          </a:p>
        </p:txBody>
      </p:sp>
    </p:spTree>
    <p:extLst>
      <p:ext uri="{BB962C8B-B14F-4D97-AF65-F5344CB8AC3E}">
        <p14:creationId xmlns:p14="http://schemas.microsoft.com/office/powerpoint/2010/main" val="35045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95800" y="4533900"/>
            <a:ext cx="10194080" cy="149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96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享福    善終</a:t>
            </a:r>
          </a:p>
        </p:txBody>
      </p:sp>
    </p:spTree>
    <p:extLst>
      <p:ext uri="{BB962C8B-B14F-4D97-AF65-F5344CB8AC3E}">
        <p14:creationId xmlns:p14="http://schemas.microsoft.com/office/powerpoint/2010/main" val="16540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89</Words>
  <Application>Microsoft Office PowerPoint</Application>
  <PresentationFormat>自定义</PresentationFormat>
  <Paragraphs>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IM Fell</vt:lpstr>
      <vt:lpstr>IM Fell Italics</vt:lpstr>
      <vt:lpstr>Inter</vt:lpstr>
      <vt:lpstr>Microsoft JhengHei</vt:lpstr>
      <vt:lpstr>Roboto</vt:lpstr>
      <vt:lpstr>等线</vt:lpstr>
      <vt:lpstr>黑体</vt:lpstr>
      <vt:lpstr>微软雅黑</vt:lpstr>
      <vt:lpstr>Arial</vt:lpstr>
      <vt:lpstr>Calibri</vt:lpstr>
      <vt:lpstr>Mongolian Baiti</vt:lpstr>
      <vt:lpstr>Monotype Corsiva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60</cp:revision>
  <dcterms:created xsi:type="dcterms:W3CDTF">2006-08-16T00:00:00Z</dcterms:created>
  <dcterms:modified xsi:type="dcterms:W3CDTF">2025-02-09T04:37:59Z</dcterms:modified>
  <dc:identifier>DAGKGUjSdVU</dc:identifier>
</cp:coreProperties>
</file>