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</p:sldIdLst>
  <p:sldSz cx="12192000" cy="6858000"/>
  <p:notesSz cx="6858000" cy="9144000"/>
  <p:photoAlbum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EEE68-CBAC-4BD8-9084-DD7039DE0EFF}" type="datetimeFigureOut">
              <a:rPr lang="zh-CN" altLang="en-US" smtClean="0"/>
              <a:t>2025/3/2/Sun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248C8-60E7-496F-B865-EAF8ED0C75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7790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EEE68-CBAC-4BD8-9084-DD7039DE0EFF}" type="datetimeFigureOut">
              <a:rPr lang="zh-CN" altLang="en-US" smtClean="0"/>
              <a:t>2025/3/2/Sun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248C8-60E7-496F-B865-EAF8ED0C75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5158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EEE68-CBAC-4BD8-9084-DD7039DE0EFF}" type="datetimeFigureOut">
              <a:rPr lang="zh-CN" altLang="en-US" smtClean="0"/>
              <a:t>2025/3/2/Sun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248C8-60E7-496F-B865-EAF8ED0C75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2951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EEE68-CBAC-4BD8-9084-DD7039DE0EFF}" type="datetimeFigureOut">
              <a:rPr lang="zh-CN" altLang="en-US" smtClean="0"/>
              <a:t>2025/3/2/Sun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248C8-60E7-496F-B865-EAF8ED0C75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2015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EEE68-CBAC-4BD8-9084-DD7039DE0EFF}" type="datetimeFigureOut">
              <a:rPr lang="zh-CN" altLang="en-US" smtClean="0"/>
              <a:t>2025/3/2/Sun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248C8-60E7-496F-B865-EAF8ED0C75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7701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EEE68-CBAC-4BD8-9084-DD7039DE0EFF}" type="datetimeFigureOut">
              <a:rPr lang="zh-CN" altLang="en-US" smtClean="0"/>
              <a:t>2025/3/2/Sun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248C8-60E7-496F-B865-EAF8ED0C75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3650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EEE68-CBAC-4BD8-9084-DD7039DE0EFF}" type="datetimeFigureOut">
              <a:rPr lang="zh-CN" altLang="en-US" smtClean="0"/>
              <a:t>2025/3/2/Sun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248C8-60E7-496F-B865-EAF8ED0C75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1614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EEE68-CBAC-4BD8-9084-DD7039DE0EFF}" type="datetimeFigureOut">
              <a:rPr lang="zh-CN" altLang="en-US" smtClean="0"/>
              <a:t>2025/3/2/Sun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248C8-60E7-496F-B865-EAF8ED0C75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2953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EEE68-CBAC-4BD8-9084-DD7039DE0EFF}" type="datetimeFigureOut">
              <a:rPr lang="zh-CN" altLang="en-US" smtClean="0"/>
              <a:t>2025/3/2/Sun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248C8-60E7-496F-B865-EAF8ED0C75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4864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EEE68-CBAC-4BD8-9084-DD7039DE0EFF}" type="datetimeFigureOut">
              <a:rPr lang="zh-CN" altLang="en-US" smtClean="0"/>
              <a:t>2025/3/2/Sun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248C8-60E7-496F-B865-EAF8ED0C75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375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EEE68-CBAC-4BD8-9084-DD7039DE0EFF}" type="datetimeFigureOut">
              <a:rPr lang="zh-CN" altLang="en-US" smtClean="0"/>
              <a:t>2025/3/2/Sun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248C8-60E7-496F-B865-EAF8ED0C75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0385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EEE68-CBAC-4BD8-9084-DD7039DE0EFF}" type="datetimeFigureOut">
              <a:rPr lang="zh-CN" altLang="en-US" smtClean="0"/>
              <a:t>2025/3/2/Sun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1248C8-60E7-496F-B865-EAF8ED0C75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89980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0399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4206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5069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265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5934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5258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07920" y="5420140"/>
            <a:ext cx="16225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smtClean="0"/>
              <a:t>視頻 </a:t>
            </a:r>
            <a:r>
              <a:rPr lang="en-US" altLang="zh-CN" sz="4000" smtClean="0"/>
              <a:t>1</a:t>
            </a:r>
            <a:endParaRPr lang="zh-CN" altLang="en-US" sz="4000"/>
          </a:p>
        </p:txBody>
      </p:sp>
    </p:spTree>
    <p:extLst>
      <p:ext uri="{BB962C8B-B14F-4D97-AF65-F5344CB8AC3E}">
        <p14:creationId xmlns:p14="http://schemas.microsoft.com/office/powerpoint/2010/main" val="2504803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7289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1879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5059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5057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6868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8408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295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2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725972" y="5181600"/>
            <a:ext cx="16225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smtClean="0"/>
              <a:t>視頻 </a:t>
            </a:r>
            <a:r>
              <a:rPr lang="en-US" altLang="zh-CN" sz="4000" smtClean="0"/>
              <a:t>2</a:t>
            </a:r>
            <a:endParaRPr lang="zh-CN" altLang="en-US" sz="4000"/>
          </a:p>
        </p:txBody>
      </p:sp>
    </p:spTree>
    <p:extLst>
      <p:ext uri="{BB962C8B-B14F-4D97-AF65-F5344CB8AC3E}">
        <p14:creationId xmlns:p14="http://schemas.microsoft.com/office/powerpoint/2010/main" val="13890749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2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1580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7069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2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7359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2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111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2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1805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2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2236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2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118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6451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3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7050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3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9060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3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6564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3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00674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3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75389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3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26686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3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93740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3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8166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7355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4121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6777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4034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029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1666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</Words>
  <Application>Microsoft Office PowerPoint</Application>
  <PresentationFormat>宽屏</PresentationFormat>
  <Paragraphs>2</Paragraphs>
  <Slides>37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37</vt:i4>
      </vt:variant>
    </vt:vector>
  </HeadingPairs>
  <TitlesOfParts>
    <vt:vector size="41" baseType="lpstr">
      <vt:lpstr>等线</vt:lpstr>
      <vt:lpstr>等线 Light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Ping</dc:creator>
  <cp:lastModifiedBy>Ping</cp:lastModifiedBy>
  <cp:revision>1</cp:revision>
  <dcterms:created xsi:type="dcterms:W3CDTF">2025-03-03T00:34:15Z</dcterms:created>
  <dcterms:modified xsi:type="dcterms:W3CDTF">2025-03-03T00:34:26Z</dcterms:modified>
</cp:coreProperties>
</file>