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5"/>
  </p:notesMasterIdLst>
  <p:sldIdLst>
    <p:sldId id="316" r:id="rId2"/>
    <p:sldId id="317" r:id="rId3"/>
    <p:sldId id="318" r:id="rId4"/>
    <p:sldId id="319" r:id="rId5"/>
    <p:sldId id="313" r:id="rId6"/>
    <p:sldId id="320" r:id="rId7"/>
    <p:sldId id="314" r:id="rId8"/>
    <p:sldId id="321" r:id="rId9"/>
    <p:sldId id="315" r:id="rId10"/>
    <p:sldId id="322" r:id="rId11"/>
    <p:sldId id="323" r:id="rId12"/>
    <p:sldId id="324" r:id="rId13"/>
    <p:sldId id="325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245"/>
    <a:srgbClr val="836263"/>
    <a:srgbClr val="925053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3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5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4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7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9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9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046959" y="3619500"/>
            <a:ext cx="10738133" cy="3886200"/>
            <a:chOff x="0" y="1718270"/>
            <a:chExt cx="13592106" cy="3510648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8270"/>
              <a:ext cx="13592106" cy="2436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altLang="zh-CN" sz="10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遠離詐騙</a:t>
              </a:r>
            </a:p>
            <a:p>
              <a:pPr algn="ctr">
                <a:lnSpc>
                  <a:spcPct val="114000"/>
                </a:lnSpc>
              </a:pPr>
              <a:r>
                <a:rPr lang="en-US" altLang="zh-CN" sz="6600" i="1" dirty="0">
                  <a:solidFill>
                    <a:srgbClr val="7D111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DM Sans Italics"/>
                </a:rPr>
                <a:t>Stay Away From Scam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83350" y="4731642"/>
              <a:ext cx="11225406" cy="49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4200"/>
                </a:lnSpc>
                <a:defRPr/>
              </a:pPr>
              <a:r>
                <a:rPr lang="zh-CN" altLang="en-US" sz="4800" dirty="0">
                  <a:solidFill>
                    <a:srgbClr val="2020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nter"/>
                  <a:sym typeface="Inter"/>
                </a:rPr>
                <a:t>創世紀 </a:t>
              </a:r>
              <a:r>
                <a:rPr lang="en-US" altLang="zh-CN" sz="4800" dirty="0">
                  <a:solidFill>
                    <a:srgbClr val="2020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nter"/>
                  <a:sym typeface="Inter"/>
                </a:rPr>
                <a:t>3</a:t>
              </a:r>
              <a:r>
                <a:rPr lang="zh-CN" altLang="en-US" sz="4800" dirty="0">
                  <a:solidFill>
                    <a:srgbClr val="2020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nter"/>
                  <a:sym typeface="Inter"/>
                </a:rPr>
                <a:t>：</a:t>
              </a:r>
              <a:r>
                <a:rPr lang="en-US" altLang="zh-CN" sz="4800" dirty="0">
                  <a:solidFill>
                    <a:srgbClr val="2020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nter"/>
                  <a:sym typeface="Inter"/>
                </a:rPr>
                <a:t>1-19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0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64920" y="4257882"/>
            <a:ext cx="10194080" cy="149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2480"/>
              </a:lnSpc>
              <a:defRPr/>
            </a:pPr>
            <a:r>
              <a:rPr lang="zh-CN" altLang="en-US" sz="9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試</a:t>
            </a:r>
            <a:r>
              <a:rPr lang="zh-CN" altLang="en-US" sz="9600" dirty="0">
                <a:solidFill>
                  <a:srgbClr val="7842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煉</a:t>
            </a:r>
            <a:r>
              <a:rPr lang="zh-CN" altLang="en-US" sz="9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 </a:t>
            </a:r>
            <a:r>
              <a:rPr lang="en-US" altLang="zh-CN" sz="9600" i="1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vs</a:t>
            </a:r>
            <a:r>
              <a:rPr lang="en-US" altLang="zh-CN" sz="9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 </a:t>
            </a:r>
            <a:r>
              <a:rPr lang="en-US" altLang="zh-CN" sz="96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 </a:t>
            </a:r>
            <a:r>
              <a:rPr lang="zh-CN" altLang="en-US" sz="96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試</a:t>
            </a:r>
            <a:r>
              <a:rPr lang="zh-CN" altLang="en-US" sz="9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探</a:t>
            </a:r>
          </a:p>
        </p:txBody>
      </p:sp>
    </p:spTree>
    <p:extLst>
      <p:ext uri="{BB962C8B-B14F-4D97-AF65-F5344CB8AC3E}">
        <p14:creationId xmlns:p14="http://schemas.microsoft.com/office/powerpoint/2010/main" val="36645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57599" y="3133707"/>
            <a:ext cx="12003819" cy="4676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2480"/>
              </a:lnSpc>
              <a:defRPr/>
            </a:pPr>
            <a:r>
              <a:rPr lang="zh-CN" altLang="en-US" sz="88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你生產兒女必多受苦楚</a:t>
            </a:r>
            <a:r>
              <a:rPr lang="zh-CN" altLang="en-US" sz="88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"/>
                <a:sym typeface="IM Fell"/>
              </a:rPr>
              <a:t>，</a:t>
            </a:r>
            <a:r>
              <a:rPr lang="zh-CN" altLang="en-US" sz="88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你必戀慕你丈夫</a:t>
            </a:r>
            <a:r>
              <a:rPr lang="zh-CN" altLang="en-US" sz="88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"/>
                <a:sym typeface="IM Fell"/>
              </a:rPr>
              <a:t>，</a:t>
            </a:r>
          </a:p>
          <a:p>
            <a:pPr lvl="0">
              <a:lnSpc>
                <a:spcPts val="12480"/>
              </a:lnSpc>
              <a:defRPr/>
            </a:pPr>
            <a:r>
              <a:rPr lang="zh-CN" altLang="en-US" sz="88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你丈夫必管轄你</a:t>
            </a:r>
            <a:r>
              <a:rPr lang="zh-CN" altLang="en-US" sz="88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"/>
                <a:sym typeface="IM Fell"/>
              </a:rPr>
              <a:t>。</a:t>
            </a:r>
            <a:r>
              <a:rPr lang="zh-CN" altLang="en-US" sz="88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9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64920" y="4257882"/>
            <a:ext cx="10194080" cy="149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2480"/>
              </a:lnSpc>
              <a:defRPr/>
            </a:pPr>
            <a:r>
              <a:rPr lang="zh-CN" altLang="en-US" sz="9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審判的次序</a:t>
            </a:r>
          </a:p>
        </p:txBody>
      </p:sp>
    </p:spTree>
    <p:extLst>
      <p:ext uri="{BB962C8B-B14F-4D97-AF65-F5344CB8AC3E}">
        <p14:creationId xmlns:p14="http://schemas.microsoft.com/office/powerpoint/2010/main" val="38567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514600" y="2781300"/>
            <a:ext cx="13650671" cy="4136072"/>
            <a:chOff x="0" y="575646"/>
            <a:chExt cx="13592106" cy="4448888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8270"/>
              <a:ext cx="13592106" cy="3306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2480"/>
                </a:lnSpc>
                <a:defRPr/>
              </a:pPr>
              <a:r>
                <a:rPr lang="zh-CN" altLang="en-US" sz="8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“地必為你的緣故受咒詛</a:t>
              </a:r>
            </a:p>
            <a:p>
              <a:pPr lvl="0" algn="ctr">
                <a:lnSpc>
                  <a:spcPts val="12480"/>
                </a:lnSpc>
                <a:defRPr/>
              </a:pPr>
              <a:r>
                <a:rPr lang="zh-CN" altLang="en-US" sz="8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你必終身勞苦”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83350" y="575646"/>
              <a:ext cx="11225406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11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64920" y="4334082"/>
            <a:ext cx="10194080" cy="149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2480"/>
              </a:lnSpc>
              <a:defRPr/>
            </a:pPr>
            <a:r>
              <a:rPr lang="zh-CN" altLang="en-US" sz="96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詐騙開始於誘惑</a:t>
            </a:r>
          </a:p>
        </p:txBody>
      </p:sp>
    </p:spTree>
    <p:extLst>
      <p:ext uri="{BB962C8B-B14F-4D97-AF65-F5344CB8AC3E}">
        <p14:creationId xmlns:p14="http://schemas.microsoft.com/office/powerpoint/2010/main" val="25917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86200" y="3906374"/>
            <a:ext cx="11253208" cy="2315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14000"/>
              </a:lnSpc>
              <a:defRPr/>
            </a:pPr>
            <a:r>
              <a:rPr lang="zh-CN" altLang="en-US" sz="66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神</a:t>
            </a:r>
            <a:r>
              <a:rPr lang="zh-CN" altLang="en-US" sz="66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豈是</a:t>
            </a:r>
            <a:r>
              <a:rPr lang="zh-CN" altLang="en-US" sz="66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真說</a:t>
            </a:r>
            <a:r>
              <a:rPr lang="zh-CN" altLang="en-US" sz="66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"/>
                <a:sym typeface="IM Fell"/>
              </a:rPr>
              <a:t>，</a:t>
            </a:r>
            <a:r>
              <a:rPr lang="zh-CN" altLang="en-US" sz="66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不許你們吃園中</a:t>
            </a:r>
            <a:r>
              <a:rPr lang="zh-CN" altLang="en-US" sz="66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所有樹</a:t>
            </a:r>
            <a:r>
              <a:rPr lang="zh-CN" altLang="en-US" sz="66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上的果子嗎？</a:t>
            </a:r>
          </a:p>
        </p:txBody>
      </p:sp>
    </p:spTree>
    <p:extLst>
      <p:ext uri="{BB962C8B-B14F-4D97-AF65-F5344CB8AC3E}">
        <p14:creationId xmlns:p14="http://schemas.microsoft.com/office/powerpoint/2010/main" val="31367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70635" y="3574857"/>
            <a:ext cx="12759218" cy="347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14000"/>
              </a:lnSpc>
              <a:defRPr/>
            </a:pPr>
            <a:r>
              <a:rPr lang="zh-CN" altLang="en-US" sz="66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你們</a:t>
            </a:r>
            <a:r>
              <a:rPr lang="zh-CN" altLang="en-US" sz="66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不一定死</a:t>
            </a:r>
            <a:r>
              <a:rPr lang="zh-CN" altLang="en-US" sz="66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！因為神知道你們吃的日子眼睛就明亮了</a:t>
            </a:r>
            <a:r>
              <a:rPr lang="zh-CN" altLang="en-US" sz="66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"/>
                <a:sym typeface="IM Fell"/>
              </a:rPr>
              <a:t>，</a:t>
            </a:r>
            <a:r>
              <a:rPr lang="zh-CN" altLang="en-US" sz="66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你們便</a:t>
            </a:r>
            <a:r>
              <a:rPr lang="zh-CN" altLang="en-US" sz="66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如神</a:t>
            </a:r>
            <a:r>
              <a:rPr lang="zh-CN" altLang="en-US" sz="66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能知道善惡</a:t>
            </a:r>
            <a:r>
              <a:rPr lang="zh-CN" altLang="en-US" sz="6600" spc="300" dirty="0">
                <a:solidFill>
                  <a:srgbClr val="7D1116"/>
                </a:solidFill>
                <a:latin typeface="+mj-ea"/>
                <a:ea typeface="+mj-ea"/>
                <a:cs typeface="IM Fell"/>
                <a:sym typeface="IM Fell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833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046959" y="3180450"/>
            <a:ext cx="10738133" cy="2557500"/>
            <a:chOff x="0" y="575646"/>
            <a:chExt cx="13592106" cy="2750927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8270"/>
              <a:ext cx="13592106" cy="1608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2480"/>
                </a:lnSpc>
                <a:defRPr/>
              </a:pPr>
              <a:r>
                <a:rPr lang="zh-CN" altLang="en-US" sz="96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原</a:t>
              </a:r>
              <a:r>
                <a:rPr lang="zh-CN" altLang="en-US" sz="96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始的</a:t>
              </a:r>
              <a:r>
                <a:rPr lang="zh-CN" altLang="en-US" sz="96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罪</a:t>
              </a:r>
              <a:r>
                <a:rPr lang="zh-CN" altLang="en-US" sz="96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性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83350" y="575646"/>
              <a:ext cx="11225406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3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265838" y="1714500"/>
            <a:ext cx="12888562" cy="5678931"/>
            <a:chOff x="0" y="575646"/>
            <a:chExt cx="13592106" cy="6108435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8270"/>
              <a:ext cx="13592106" cy="4965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defRPr/>
              </a:pP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於是女人見那棵樹的果子</a:t>
              </a:r>
              <a:r>
                <a:rPr lang="zh-CN" altLang="en-US" sz="6000" b="1" u="sng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好做食物</a:t>
              </a:r>
              <a:r>
                <a:rPr lang="zh-CN" altLang="en-US" sz="6000" b="1" spc="300" dirty="0">
                  <a:solidFill>
                    <a:srgbClr val="7D1116"/>
                  </a:solidFill>
                  <a:latin typeface="+mn-ea"/>
                  <a:cs typeface="IM Fell"/>
                  <a:sym typeface="IM Fell"/>
                </a:rPr>
                <a:t>，</a:t>
              </a: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也</a:t>
              </a:r>
              <a:r>
                <a:rPr lang="zh-CN" altLang="en-US" sz="6000" b="1" u="sng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悅人的眼目</a:t>
              </a:r>
              <a:r>
                <a:rPr lang="zh-CN" altLang="en-US" sz="6000" b="1" spc="300" dirty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IM Fell"/>
                  <a:sym typeface="IM Fell"/>
                </a:rPr>
                <a:t>，</a:t>
              </a: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且是可</a:t>
              </a:r>
              <a:r>
                <a:rPr lang="zh-CN" altLang="en-US" sz="6000" b="1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喜愛的</a:t>
              </a:r>
              <a:r>
                <a:rPr lang="zh-CN" altLang="en-US" sz="6000" b="1" spc="300" dirty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IM Fell"/>
                  <a:sym typeface="IM Fell"/>
                </a:rPr>
                <a:t>，</a:t>
              </a:r>
            </a:p>
            <a:p>
              <a:pPr lvl="0">
                <a:defRPr/>
              </a:pP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能使人</a:t>
              </a:r>
              <a:r>
                <a:rPr lang="zh-CN" altLang="en-US" sz="6000" b="1" u="sng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有智慧</a:t>
              </a:r>
              <a:r>
                <a:rPr lang="zh-CN" altLang="en-US" sz="6000" b="1" spc="300" dirty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IM Fell"/>
                  <a:sym typeface="IM Fell"/>
                </a:rPr>
                <a:t>，</a:t>
              </a:r>
            </a:p>
            <a:p>
              <a:pPr lvl="0">
                <a:defRPr/>
              </a:pP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就</a:t>
              </a:r>
              <a:r>
                <a:rPr lang="zh-CN" altLang="en-US" sz="6000" u="sng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摘下</a:t>
              </a: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果子來吃了</a:t>
              </a:r>
              <a:r>
                <a:rPr lang="zh-CN" altLang="en-US" sz="6000" spc="300" dirty="0">
                  <a:solidFill>
                    <a:srgbClr val="7D1116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IM Fell"/>
                  <a:sym typeface="IM Fell"/>
                </a:rPr>
                <a:t>；</a:t>
              </a: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又給她丈夫</a:t>
              </a:r>
              <a:r>
                <a:rPr lang="zh-CN" altLang="en-US" sz="6000" spc="300" dirty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IM Fell"/>
                  <a:sym typeface="IM Fell"/>
                </a:rPr>
                <a:t>，</a:t>
              </a:r>
              <a:r>
                <a:rPr lang="zh-CN" altLang="en-US" sz="60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她丈夫也吃</a:t>
              </a:r>
              <a:r>
                <a:rPr lang="zh-CN" altLang="en-US" sz="6000" spc="3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了</a:t>
              </a:r>
              <a:r>
                <a:rPr lang="zh-CN" altLang="en-US" sz="6000" spc="300" dirty="0" smtClean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IM Fell"/>
                  <a:sym typeface="IM Fell"/>
                </a:rPr>
                <a:t>。</a:t>
              </a:r>
              <a:endParaRPr lang="en-US" altLang="zh-CN" sz="60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"/>
                <a:sym typeface="IM Fell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87671" y="575646"/>
              <a:ext cx="11225406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6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57599" y="4000500"/>
            <a:ext cx="12003819" cy="3206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2480"/>
              </a:lnSpc>
              <a:defRPr/>
            </a:pPr>
            <a:r>
              <a:rPr lang="zh-CN" altLang="en-US" sz="88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二人的眼睛就明亮了</a:t>
            </a:r>
            <a:r>
              <a:rPr lang="zh-CN" altLang="en-US" sz="88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"/>
                <a:sym typeface="IM Fell"/>
              </a:rPr>
              <a:t>，</a:t>
            </a:r>
            <a:r>
              <a:rPr lang="zh-CN" altLang="en-US" sz="88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才知道自己是赤身露體</a:t>
            </a:r>
          </a:p>
        </p:txBody>
      </p:sp>
    </p:spTree>
    <p:extLst>
      <p:ext uri="{BB962C8B-B14F-4D97-AF65-F5344CB8AC3E}">
        <p14:creationId xmlns:p14="http://schemas.microsoft.com/office/powerpoint/2010/main" val="28287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2439432" y="1790700"/>
            <a:ext cx="13953189" cy="5416868"/>
            <a:chOff x="0" y="1286082"/>
            <a:chExt cx="17470341" cy="5789219"/>
          </a:xfrm>
        </p:grpSpPr>
        <p:sp>
          <p:nvSpPr>
            <p:cNvPr id="12" name="TextBox 9"/>
            <p:cNvSpPr txBox="1"/>
            <p:nvPr/>
          </p:nvSpPr>
          <p:spPr>
            <a:xfrm>
              <a:off x="0" y="1286082"/>
              <a:ext cx="17470341" cy="5789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/>
              <a:r>
                <a:rPr lang="zh-CN" altLang="en-US" sz="8800" dirty="0">
                  <a:solidFill>
                    <a:srgbClr val="7D1116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IM Fell Italics"/>
                  <a:sym typeface="IM Fell Italics"/>
                </a:rPr>
                <a:t>四</a:t>
              </a:r>
            </a:p>
            <a:p>
              <a:pPr lvl="0" algn="ctr"/>
              <a:r>
                <a:rPr lang="zh-CN" altLang="en-US" sz="8800" dirty="0">
                  <a:solidFill>
                    <a:srgbClr val="7D1116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IM Fell Italics"/>
                  <a:sym typeface="IM Fell Italics"/>
                </a:rPr>
                <a:t>非</a:t>
              </a:r>
            </a:p>
            <a:p>
              <a:pPr lvl="0" algn="ctr"/>
              <a:r>
                <a:rPr lang="zh-CN" altLang="en-US" sz="8800" dirty="0" smtClean="0">
                  <a:solidFill>
                    <a:srgbClr val="7D1116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IM Fell Italics"/>
                  <a:sym typeface="IM Fell Italics"/>
                </a:rPr>
                <a:t> </a:t>
              </a:r>
              <a:endParaRPr lang="zh-CN" altLang="en-US" sz="8800" dirty="0">
                <a:solidFill>
                  <a:srgbClr val="7D111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IM Fell Italics"/>
                <a:sym typeface="IM Fell Italics"/>
              </a:endParaRPr>
            </a:p>
            <a:p>
              <a:pPr lvl="0" algn="ctr"/>
              <a:r>
                <a:rPr lang="zh-CN" altLang="en-US" sz="8800" dirty="0">
                  <a:solidFill>
                    <a:srgbClr val="7D1116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IM Fell Italics"/>
                  <a:sym typeface="IM Fell Italics"/>
                </a:rPr>
                <a:t>罪</a:t>
              </a: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1520995" y="3937807"/>
              <a:ext cx="14428352" cy="82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844026" y="4491514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CN" altLang="en-US" sz="8800" dirty="0" smtClean="0">
                <a:solidFill>
                  <a:srgbClr val="7D111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IM Fell Italics"/>
                <a:sym typeface="IM Fell Italics"/>
              </a:rPr>
              <a:t>↓</a:t>
            </a:r>
            <a:endParaRPr lang="zh-CN" altLang="en-US" sz="8800" dirty="0">
              <a:solidFill>
                <a:srgbClr val="7D1116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IM Fell Italics"/>
              <a:sym typeface="IM Fell Italics"/>
            </a:endParaRPr>
          </a:p>
        </p:txBody>
      </p:sp>
    </p:spTree>
    <p:extLst>
      <p:ext uri="{BB962C8B-B14F-4D97-AF65-F5344CB8AC3E}">
        <p14:creationId xmlns:p14="http://schemas.microsoft.com/office/powerpoint/2010/main" val="25003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2362200" y="3771900"/>
            <a:ext cx="13953189" cy="2113641"/>
            <a:chOff x="0" y="2507651"/>
            <a:chExt cx="17470341" cy="2258929"/>
          </a:xfrm>
        </p:grpSpPr>
        <p:sp>
          <p:nvSpPr>
            <p:cNvPr id="12" name="TextBox 9"/>
            <p:cNvSpPr txBox="1"/>
            <p:nvPr/>
          </p:nvSpPr>
          <p:spPr>
            <a:xfrm>
              <a:off x="0" y="2507651"/>
              <a:ext cx="17470341" cy="1447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CN" altLang="en-US" sz="8000" b="1" dirty="0">
                  <a:solidFill>
                    <a:srgbClr val="7842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惡</a:t>
              </a:r>
              <a:r>
                <a:rPr lang="zh-CN" altLang="en-US" sz="8000" b="1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 </a:t>
              </a:r>
              <a:r>
                <a:rPr lang="en-US" altLang="zh-CN" sz="8000" b="1" spc="-4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— </a:t>
              </a:r>
              <a:r>
                <a:rPr lang="en-US" altLang="zh-CN" sz="8000" b="1" spc="-4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—</a:t>
              </a:r>
              <a:r>
                <a:rPr lang="en-US" altLang="zh-CN" sz="8000" b="1" spc="-400" dirty="0" smtClean="0">
                  <a:solidFill>
                    <a:srgbClr val="7D1116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 </a:t>
              </a:r>
              <a:r>
                <a:rPr lang="en-US" altLang="zh-CN" sz="8000" b="1" spc="-4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—</a:t>
              </a:r>
              <a:r>
                <a:rPr lang="en-US" altLang="zh-CN" sz="8000" b="1" spc="-400" dirty="0" smtClean="0">
                  <a:solidFill>
                    <a:srgbClr val="7D1116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 </a:t>
              </a:r>
              <a:r>
                <a:rPr lang="en-US" altLang="zh-CN" sz="8000" b="1" spc="-4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—</a:t>
              </a:r>
              <a:r>
                <a:rPr lang="en-US" altLang="zh-CN" sz="8000" b="1" spc="-400" dirty="0" smtClean="0">
                  <a:solidFill>
                    <a:srgbClr val="7D1116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 </a:t>
              </a:r>
              <a:r>
                <a:rPr lang="en-US" altLang="zh-CN" sz="8000" b="1" spc="-4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— — — </a:t>
              </a:r>
              <a:r>
                <a:rPr lang="zh-CN" altLang="en-US" sz="8000" b="1" dirty="0" smtClean="0">
                  <a:solidFill>
                    <a:srgbClr val="78424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 Italics"/>
                  <a:sym typeface="IM Fell Italics"/>
                </a:rPr>
                <a:t>善</a:t>
              </a:r>
              <a:endParaRPr lang="zh-CN" altLang="en-US" sz="8000" b="1" dirty="0">
                <a:solidFill>
                  <a:srgbClr val="7842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1520995" y="3937807"/>
              <a:ext cx="14428352" cy="82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1"/>
          <p:cNvSpPr txBox="1"/>
          <p:nvPr/>
        </p:nvSpPr>
        <p:spPr>
          <a:xfrm>
            <a:off x="2362200" y="6210300"/>
            <a:ext cx="13698353" cy="759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9"/>
              </a:lnSpc>
              <a:spcBef>
                <a:spcPct val="0"/>
              </a:spcBef>
            </a:pPr>
            <a:r>
              <a:rPr lang="zh-CN" altLang="en-US" sz="5400" dirty="0">
                <a:solidFill>
                  <a:srgbClr val="7842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Roboto"/>
              </a:rPr>
              <a:t>挑戰 </a:t>
            </a:r>
            <a:r>
              <a:rPr lang="en-US" altLang="zh-CN" sz="5400" dirty="0">
                <a:solidFill>
                  <a:srgbClr val="7842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Roboto"/>
              </a:rPr>
              <a:t>- </a:t>
            </a:r>
            <a:r>
              <a:rPr lang="zh-CN" altLang="en-US" sz="5400" dirty="0">
                <a:solidFill>
                  <a:srgbClr val="7842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Roboto"/>
              </a:rPr>
              <a:t>懷疑 </a:t>
            </a:r>
            <a:r>
              <a:rPr lang="en-US" altLang="zh-CN" sz="5400" dirty="0">
                <a:solidFill>
                  <a:srgbClr val="7842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Roboto"/>
              </a:rPr>
              <a:t>- </a:t>
            </a:r>
            <a:r>
              <a:rPr lang="zh-CN" altLang="en-US" sz="5400" dirty="0">
                <a:solidFill>
                  <a:srgbClr val="78424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Roboto"/>
              </a:rPr>
              <a:t>否定</a:t>
            </a:r>
          </a:p>
        </p:txBody>
      </p:sp>
    </p:spTree>
    <p:extLst>
      <p:ext uri="{BB962C8B-B14F-4D97-AF65-F5344CB8AC3E}">
        <p14:creationId xmlns:p14="http://schemas.microsoft.com/office/powerpoint/2010/main" val="12924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249</Words>
  <Application>Microsoft Office PowerPoint</Application>
  <PresentationFormat>自定义</PresentationFormat>
  <Paragraphs>27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DM Sans Bold Italics</vt:lpstr>
      <vt:lpstr>DM Sans Italics</vt:lpstr>
      <vt:lpstr>IM Fell</vt:lpstr>
      <vt:lpstr>IM Fell Italics</vt:lpstr>
      <vt:lpstr>Inter</vt:lpstr>
      <vt:lpstr>Microsoft JhengHei</vt:lpstr>
      <vt:lpstr>Roboto</vt:lpstr>
      <vt:lpstr>等线</vt:lpstr>
      <vt:lpstr>黑体</vt:lpstr>
      <vt:lpstr>楷体</vt:lpstr>
      <vt:lpstr>宋体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24</cp:revision>
  <dcterms:created xsi:type="dcterms:W3CDTF">2006-08-16T00:00:00Z</dcterms:created>
  <dcterms:modified xsi:type="dcterms:W3CDTF">2025-03-08T22:20:05Z</dcterms:modified>
  <dc:identifier>DAGKGUjSdVU</dc:identifier>
</cp:coreProperties>
</file>