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316" r:id="rId2"/>
    <p:sldId id="352" r:id="rId3"/>
    <p:sldId id="353" r:id="rId4"/>
    <p:sldId id="354" r:id="rId5"/>
    <p:sldId id="355" r:id="rId6"/>
    <p:sldId id="356" r:id="rId7"/>
    <p:sldId id="360" r:id="rId8"/>
    <p:sldId id="358" r:id="rId9"/>
    <p:sldId id="317" r:id="rId10"/>
    <p:sldId id="347" r:id="rId11"/>
    <p:sldId id="318" r:id="rId12"/>
    <p:sldId id="313" r:id="rId13"/>
    <p:sldId id="348" r:id="rId14"/>
    <p:sldId id="349" r:id="rId15"/>
    <p:sldId id="319" r:id="rId16"/>
    <p:sldId id="325" r:id="rId17"/>
    <p:sldId id="351" r:id="rId18"/>
    <p:sldId id="350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245"/>
    <a:srgbClr val="836263"/>
    <a:srgbClr val="925053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590690" y="2781300"/>
            <a:ext cx="13650671" cy="4055672"/>
            <a:chOff x="0" y="1718270"/>
            <a:chExt cx="13592106" cy="3663742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2224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zh-CN" altLang="en-US" sz="88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化試探為試</a:t>
              </a:r>
              <a:r>
                <a:rPr lang="zh-CN" altLang="en-US" sz="8800" b="1" spc="3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煉</a:t>
              </a:r>
              <a:endParaRPr lang="en-US" altLang="zh-CN" sz="8800" b="1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endParaRPr>
            </a:p>
            <a:p>
              <a:pPr algn="ctr"/>
              <a:r>
                <a:rPr lang="en-US" altLang="zh-CN" sz="7200" spc="3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Overcome </a:t>
              </a:r>
              <a:r>
                <a:rPr lang="en-US" altLang="zh-CN" sz="72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Temptation </a:t>
              </a:r>
              <a:endParaRPr lang="en-US" altLang="zh-CN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83350" y="4884736"/>
              <a:ext cx="11225406" cy="49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200"/>
                </a:lnSpc>
                <a:defRPr/>
              </a:pPr>
              <a:r>
                <a:rPr lang="zh-CN" altLang="en-US" sz="4800" dirty="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馬太福音 </a:t>
              </a:r>
              <a:r>
                <a:rPr lang="en-US" altLang="zh-CN" sz="4800" dirty="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4:1-11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0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810000" y="1409700"/>
            <a:ext cx="11851419" cy="6602262"/>
            <a:chOff x="0" y="575646"/>
            <a:chExt cx="13592106" cy="7101598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2"/>
              <a:ext cx="13592106" cy="5958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defRPr/>
              </a:pPr>
              <a:r>
                <a:rPr lang="zh-CN" altLang="en-US" sz="60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你若是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神的兒子</a:t>
              </a:r>
              <a:r>
                <a:rPr lang="zh-CN" altLang="en-US" sz="6000" spc="300" dirty="0">
                  <a:solidFill>
                    <a:srgbClr val="7D1116"/>
                  </a:solidFill>
                  <a:latin typeface="+mn-ea"/>
                  <a:cs typeface="IM Fell"/>
                  <a:sym typeface="IM Fell"/>
                </a:rPr>
                <a:t>，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可以吩咐這些石頭</a:t>
              </a:r>
              <a:r>
                <a:rPr lang="zh-CN" altLang="en-US" sz="60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變成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食</a:t>
              </a:r>
              <a:r>
                <a:rPr lang="zh-CN" altLang="en-US" sz="6000" spc="3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物</a:t>
              </a:r>
              <a:r>
                <a:rPr lang="zh-CN" altLang="en-US" sz="6000" spc="300" dirty="0" smtClean="0">
                  <a:solidFill>
                    <a:srgbClr val="7D1116"/>
                  </a:solidFill>
                  <a:latin typeface="+mn-ea"/>
                  <a:cs typeface="IM Fell"/>
                  <a:sym typeface="IM Fell"/>
                </a:rPr>
                <a:t>。</a:t>
              </a:r>
              <a:endParaRPr lang="en-US" altLang="zh-CN" sz="6000" spc="300" dirty="0">
                <a:solidFill>
                  <a:srgbClr val="7D1116"/>
                </a:solidFill>
                <a:latin typeface="+mn-ea"/>
                <a:cs typeface="IM Fell"/>
                <a:sym typeface="IM Fell"/>
              </a:endParaRPr>
            </a:p>
            <a:p>
              <a:pPr lvl="0">
                <a:defRPr/>
              </a:pPr>
              <a:endParaRPr lang="en-US" altLang="zh-CN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lvl="0">
                <a:defRPr/>
              </a:pPr>
              <a:r>
                <a:rPr lang="zh-CN" altLang="en-US" sz="60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你若是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神的兒子</a:t>
              </a:r>
              <a:r>
                <a:rPr lang="zh-CN" altLang="en-US" sz="6000" spc="300" dirty="0">
                  <a:solidFill>
                    <a:srgbClr val="7D1116"/>
                  </a:solidFill>
                  <a:latin typeface="+mj-ea"/>
                  <a:ea typeface="+mj-ea"/>
                  <a:cs typeface="IM Fell"/>
                  <a:sym typeface="IM Fell"/>
                </a:rPr>
                <a:t>，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可以跳下去！</a:t>
              </a:r>
            </a:p>
            <a:p>
              <a:pPr lvl="0">
                <a:defRPr/>
              </a:pPr>
              <a:endParaRPr lang="zh-CN" altLang="en-US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lvl="0">
                <a:defRPr/>
              </a:pPr>
              <a:r>
                <a:rPr lang="zh-CN" altLang="en-US" sz="60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你若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俯伏拜我</a:t>
              </a:r>
              <a:r>
                <a:rPr lang="en-US" altLang="zh-CN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..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87671" y="575646"/>
              <a:ext cx="1122540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8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16945" y="3086100"/>
            <a:ext cx="13947055" cy="4420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6000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 魔</a:t>
            </a:r>
            <a:r>
              <a:rPr lang="zh-CN" altLang="en-US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鬼 </a:t>
            </a:r>
            <a:r>
              <a:rPr lang="en-US" altLang="zh-CN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- </a:t>
            </a:r>
            <a:r>
              <a:rPr lang="en-US" altLang="zh-CN" sz="6000" spc="300" dirty="0">
                <a:solidFill>
                  <a:srgbClr val="7D1116"/>
                </a:solidFill>
                <a:latin typeface="+mn-ea"/>
                <a:cs typeface="IM Fell"/>
                <a:sym typeface="IM Fell"/>
              </a:rPr>
              <a:t>“</a:t>
            </a:r>
            <a:r>
              <a:rPr lang="zh-CN" altLang="en-US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控告者、毀謗者 </a:t>
            </a:r>
            <a:r>
              <a:rPr lang="zh-CN" altLang="en-US" sz="6000" spc="300" dirty="0">
                <a:solidFill>
                  <a:srgbClr val="7D1116"/>
                </a:solidFill>
                <a:latin typeface="+mn-ea"/>
                <a:cs typeface="IM Fell"/>
                <a:sym typeface="IM Fell"/>
              </a:rPr>
              <a:t>”</a:t>
            </a:r>
          </a:p>
          <a:p>
            <a:pPr lvl="0">
              <a:lnSpc>
                <a:spcPct val="114000"/>
              </a:lnSpc>
              <a:defRPr/>
            </a:pPr>
            <a:r>
              <a:rPr lang="zh-CN" altLang="en-US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  （</a:t>
            </a:r>
            <a:r>
              <a:rPr lang="en-US" altLang="zh-CN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false accuser </a:t>
            </a:r>
            <a:r>
              <a:rPr lang="en-US" altLang="zh-CN" sz="6000" spc="300" dirty="0" smtClean="0">
                <a:solidFill>
                  <a:srgbClr val="7D1116"/>
                </a:solidFill>
                <a:latin typeface="+mj-ea"/>
                <a:ea typeface="+mj-ea"/>
                <a:cs typeface="IM Fell"/>
                <a:sym typeface="IM Fell"/>
              </a:rPr>
              <a:t>,</a:t>
            </a:r>
            <a:r>
              <a:rPr lang="en-US" altLang="zh-CN" sz="6000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slanderer</a:t>
            </a:r>
            <a:r>
              <a:rPr lang="zh-CN" altLang="en-US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） </a:t>
            </a:r>
          </a:p>
          <a:p>
            <a:pPr lvl="0">
              <a:lnSpc>
                <a:spcPct val="114000"/>
              </a:lnSpc>
              <a:defRPr/>
            </a:pPr>
            <a:endParaRPr lang="zh-CN" altLang="en-US" sz="7200" spc="300" dirty="0">
              <a:solidFill>
                <a:srgbClr val="7D11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 Fell"/>
              <a:sym typeface="IM Fell"/>
            </a:endParaRPr>
          </a:p>
          <a:p>
            <a:pPr lvl="0">
              <a:lnSpc>
                <a:spcPct val="114000"/>
              </a:lnSpc>
              <a:defRPr/>
            </a:pPr>
            <a:r>
              <a:rPr lang="zh-CN" altLang="en-US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撒旦 </a:t>
            </a:r>
            <a:r>
              <a:rPr lang="en-US" altLang="zh-CN" sz="6000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-</a:t>
            </a:r>
            <a:r>
              <a:rPr lang="en-US" altLang="zh-CN" sz="6000" spc="300" dirty="0" smtClean="0">
                <a:solidFill>
                  <a:srgbClr val="7D1116"/>
                </a:solidFill>
                <a:latin typeface="+mj-ea"/>
                <a:ea typeface="+mj-ea"/>
                <a:cs typeface="IM Fell"/>
                <a:sym typeface="IM Fell"/>
              </a:rPr>
              <a:t>“</a:t>
            </a:r>
            <a:r>
              <a:rPr lang="zh-CN" altLang="en-US" sz="6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與神和所有屬神之人的敵對者</a:t>
            </a:r>
            <a:r>
              <a:rPr lang="zh-CN" altLang="en-US" sz="6000" spc="300" dirty="0">
                <a:solidFill>
                  <a:srgbClr val="7D1116"/>
                </a:solidFill>
                <a:latin typeface="+mj-ea"/>
                <a:ea typeface="+mj-ea"/>
                <a:cs typeface="IM Fell"/>
                <a:sym typeface="IM Fel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7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439693" y="3543300"/>
            <a:ext cx="11635182" cy="2593603"/>
            <a:chOff x="300272" y="575646"/>
            <a:chExt cx="12984897" cy="2789760"/>
          </a:xfrm>
        </p:grpSpPr>
        <p:sp>
          <p:nvSpPr>
            <p:cNvPr id="9" name="TextBox 9"/>
            <p:cNvSpPr txBox="1"/>
            <p:nvPr/>
          </p:nvSpPr>
          <p:spPr>
            <a:xfrm>
              <a:off x="300272" y="1641166"/>
              <a:ext cx="12984897" cy="17242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12480"/>
                </a:lnSpc>
                <a:defRPr/>
              </a:pPr>
              <a:r>
                <a:rPr lang="en-US" altLang="zh-CN" sz="7200" b="1" spc="3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1. </a:t>
              </a:r>
              <a:r>
                <a:rPr lang="zh-CN" altLang="en-US" sz="7200" b="1" spc="3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堅</a:t>
              </a:r>
              <a:r>
                <a:rPr lang="zh-CN" altLang="en-US" sz="72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定自己的自我價值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3647" y="575646"/>
              <a:ext cx="1122540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3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441725" y="2705100"/>
            <a:ext cx="12179275" cy="5034909"/>
            <a:chOff x="0" y="575646"/>
            <a:chExt cx="13592106" cy="5415704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427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371600" marR="0" lvl="0" indent="-13716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CN" altLang="en-US" sz="72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堅</a:t>
              </a:r>
              <a:r>
                <a:rPr kumimoji="0" lang="zh-CN" altLang="en-US" sz="7200" b="1" i="0" u="none" strike="noStrike" kern="1200" cap="none" spc="30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定自己的自我價</a:t>
              </a:r>
              <a:r>
                <a:rPr kumimoji="0" lang="zh-CN" altLang="en-US" sz="72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值</a:t>
              </a:r>
              <a:endParaRPr kumimoji="0" lang="en-US" altLang="zh-CN" sz="7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1371600" indent="-1371600">
                <a:lnSpc>
                  <a:spcPct val="114000"/>
                </a:lnSpc>
                <a:buFontTx/>
                <a:buAutoNum type="arabicPeriod"/>
                <a:defRPr/>
              </a:pPr>
              <a:r>
                <a:rPr lang="zh-CN" altLang="en-US" sz="72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堅定對神的信念</a:t>
              </a:r>
            </a:p>
            <a:p>
              <a:pPr marL="1371600" marR="0" lvl="0" indent="-1371600" algn="ctr" defTabSz="914400" rtl="0" eaLnBrk="1" fontAlgn="auto" latinLnBrk="0" hangingPunct="1">
                <a:lnSpc>
                  <a:spcPts val="12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0" y="575646"/>
              <a:ext cx="1122540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7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441725" y="2370478"/>
            <a:ext cx="12179275" cy="6298011"/>
            <a:chOff x="0" y="575646"/>
            <a:chExt cx="13592106" cy="6774337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5631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371600" marR="0" lvl="0" indent="-137160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CN" altLang="en-US" sz="72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堅</a:t>
              </a:r>
              <a:r>
                <a:rPr kumimoji="0" lang="zh-CN" altLang="en-US" sz="7200" b="1" i="0" u="none" strike="noStrike" kern="1200" cap="none" spc="30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定自己的自我價</a:t>
              </a:r>
              <a:r>
                <a:rPr kumimoji="0" lang="zh-CN" altLang="en-US" sz="72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值</a:t>
              </a:r>
              <a:endParaRPr kumimoji="0" lang="en-US" altLang="zh-CN" sz="7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1371600" marR="0" lvl="0" indent="-137160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zh-CN" altLang="en-US" sz="7200" b="1" i="0" u="none" strike="noStrike" kern="1200" cap="none" spc="30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堅定對神的信</a:t>
              </a:r>
              <a:r>
                <a:rPr kumimoji="0" lang="zh-CN" altLang="en-US" sz="72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念</a:t>
              </a:r>
              <a:endParaRPr kumimoji="0" lang="en-US" altLang="zh-CN" sz="7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1371600" lvl="0" indent="-1371600">
                <a:lnSpc>
                  <a:spcPct val="114000"/>
                </a:lnSpc>
                <a:buFontTx/>
                <a:buAutoNum type="arabicPeriod"/>
                <a:defRPr/>
              </a:pPr>
              <a:r>
                <a:rPr lang="zh-CN" altLang="en-US" sz="72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知足感</a:t>
              </a:r>
              <a:r>
                <a:rPr lang="zh-CN" altLang="en-US" sz="7200" b="1" spc="3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恩</a:t>
              </a:r>
              <a:endParaRPr kumimoji="0" lang="zh-CN" alt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1371600" marR="0" lvl="0" indent="-1371600" algn="ctr" defTabSz="914400" rtl="0" eaLnBrk="1" fontAlgn="auto" latinLnBrk="0" hangingPunct="1">
                <a:lnSpc>
                  <a:spcPts val="12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0" y="575646"/>
              <a:ext cx="1122540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0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37306" y="3574857"/>
            <a:ext cx="13274294" cy="3282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我赤身出於母胎</a:t>
            </a:r>
            <a:r>
              <a:rPr lang="zh-CN" altLang="en-US" sz="6400" spc="300" dirty="0">
                <a:solidFill>
                  <a:srgbClr val="7D1116"/>
                </a:solidFill>
                <a:latin typeface="+mj-ea"/>
                <a:ea typeface="+mj-ea"/>
                <a:cs typeface="IM Fell"/>
                <a:sym typeface="IM Fell"/>
              </a:rPr>
              <a:t>，</a:t>
            </a: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也必赤身歸回；賞賜的是耶和華</a:t>
            </a:r>
            <a:r>
              <a:rPr lang="zh-CN" altLang="en-US" sz="6400" spc="300" dirty="0">
                <a:solidFill>
                  <a:srgbClr val="7D1116"/>
                </a:solidFill>
                <a:latin typeface="+mn-ea"/>
                <a:cs typeface="IM Fell"/>
                <a:sym typeface="IM Fell"/>
              </a:rPr>
              <a:t>，</a:t>
            </a: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收取的也是耶和華</a:t>
            </a:r>
            <a:r>
              <a:rPr lang="zh-CN" altLang="en-US" sz="6400" spc="300" dirty="0">
                <a:solidFill>
                  <a:srgbClr val="7D1116"/>
                </a:solidFill>
                <a:latin typeface="+mn-ea"/>
                <a:cs typeface="IM Fell"/>
                <a:sym typeface="IM Fell"/>
              </a:rPr>
              <a:t>。</a:t>
            </a: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耶和華的名是應當稱頌的！</a:t>
            </a:r>
          </a:p>
        </p:txBody>
      </p:sp>
    </p:spTree>
    <p:extLst>
      <p:ext uri="{BB962C8B-B14F-4D97-AF65-F5344CB8AC3E}">
        <p14:creationId xmlns:p14="http://schemas.microsoft.com/office/powerpoint/2010/main" val="39833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8"/>
          <p:cNvSpPr txBox="1"/>
          <p:nvPr/>
        </p:nvSpPr>
        <p:spPr>
          <a:xfrm>
            <a:off x="6725655" y="3695700"/>
            <a:ext cx="6837013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1 控告</a:t>
            </a:r>
          </a:p>
          <a:p>
            <a:pPr algn="l">
              <a:lnSpc>
                <a:spcPts val="9600"/>
              </a:lnSpc>
            </a:pPr>
            <a:r>
              <a:rPr lang="en-US" sz="8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2 挑戰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5487603" y="1641476"/>
            <a:ext cx="6837013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試探</a:t>
            </a:r>
          </a:p>
        </p:txBody>
      </p:sp>
    </p:spTree>
    <p:extLst>
      <p:ext uri="{BB962C8B-B14F-4D97-AF65-F5344CB8AC3E}">
        <p14:creationId xmlns:p14="http://schemas.microsoft.com/office/powerpoint/2010/main" val="21911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8"/>
          <p:cNvSpPr txBox="1"/>
          <p:nvPr/>
        </p:nvSpPr>
        <p:spPr>
          <a:xfrm>
            <a:off x="6802787" y="4610100"/>
            <a:ext cx="683701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9600"/>
              </a:lnSpc>
            </a:pPr>
            <a:r>
              <a:rPr lang="zh-CN" altLang="en-US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兩個時空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4456062" y="1946276"/>
            <a:ext cx="9717137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zh-CN" altLang="en-US" sz="8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苦難、意外、無常</a:t>
            </a:r>
          </a:p>
        </p:txBody>
      </p:sp>
    </p:spTree>
    <p:extLst>
      <p:ext uri="{BB962C8B-B14F-4D97-AF65-F5344CB8AC3E}">
        <p14:creationId xmlns:p14="http://schemas.microsoft.com/office/powerpoint/2010/main" val="1430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05201" y="2827732"/>
            <a:ext cx="1273616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zh-CN" alt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不叫我們遇見試探</a:t>
            </a:r>
            <a:r>
              <a:rPr lang="zh-CN" altLang="en-US" sz="8800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，</a:t>
            </a:r>
            <a:endParaRPr lang="en-US" altLang="zh-CN" sz="8800" spc="300" dirty="0" smtClean="0">
              <a:solidFill>
                <a:srgbClr val="7D11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 Fell Italics"/>
              <a:sym typeface="IM Fell Italics"/>
            </a:endParaRPr>
          </a:p>
          <a:p>
            <a:pPr lvl="0" algn="ctr"/>
            <a:r>
              <a:rPr lang="zh-CN" altLang="en-US" sz="8800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救</a:t>
            </a:r>
            <a:r>
              <a:rPr lang="zh-CN" alt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我們脫離凶惡。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6858000" y="7189771"/>
            <a:ext cx="4343399" cy="69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nva Sans"/>
                <a:sym typeface="Canva Sans"/>
              </a:rPr>
              <a:t>馬太6：13 </a:t>
            </a:r>
          </a:p>
        </p:txBody>
      </p:sp>
    </p:spTree>
    <p:extLst>
      <p:ext uri="{BB962C8B-B14F-4D97-AF65-F5344CB8AC3E}">
        <p14:creationId xmlns:p14="http://schemas.microsoft.com/office/powerpoint/2010/main" val="29812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105767" y="1943100"/>
            <a:ext cx="13135595" cy="3563268"/>
            <a:chOff x="0" y="-69486"/>
            <a:chExt cx="13592106" cy="4751025"/>
          </a:xfrm>
        </p:grpSpPr>
        <p:sp>
          <p:nvSpPr>
            <p:cNvPr id="9" name="TextBox 9"/>
            <p:cNvSpPr txBox="1"/>
            <p:nvPr/>
          </p:nvSpPr>
          <p:spPr>
            <a:xfrm>
              <a:off x="0" y="1236577"/>
              <a:ext cx="13592106" cy="344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IM Fell"/>
                  <a:sym typeface="IM Fell"/>
                </a:rPr>
                <a:t>馬達加斯加建堂異象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Arial" panose="020B0604020202020204" pitchFamily="34" charset="0"/>
                  <a:ea typeface="IM Fell"/>
                  <a:cs typeface="Arial" panose="020B0604020202020204" pitchFamily="34" charset="0"/>
                  <a:sym typeface="IM Fell"/>
                </a:rPr>
                <a:t>Madagascar Vision &amp; Misssion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5143" y="-69486"/>
              <a:ext cx="11225407" cy="67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05200" y="6819900"/>
            <a:ext cx="11744957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2803E"/>
                </a:solidFill>
                <a:effectLst/>
                <a:uLnTx/>
                <a:uFillTx/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3/23/2025 update</a:t>
            </a:r>
          </a:p>
        </p:txBody>
      </p:sp>
    </p:spTree>
    <p:extLst>
      <p:ext uri="{BB962C8B-B14F-4D97-AF65-F5344CB8AC3E}">
        <p14:creationId xmlns:p14="http://schemas.microsoft.com/office/powerpoint/2010/main" val="11240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50490" y="3619500"/>
            <a:ext cx="13805948" cy="3059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8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耶穌被聖靈</a:t>
            </a:r>
            <a:r>
              <a:rPr lang="zh-CN" altLang="en-US" sz="8000" b="1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引到</a:t>
            </a:r>
            <a:r>
              <a:rPr lang="zh-CN" altLang="en-US" sz="8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曠野</a:t>
            </a:r>
            <a:r>
              <a:rPr lang="zh-CN" altLang="en-US" sz="8000" dirty="0">
                <a:solidFill>
                  <a:srgbClr val="7D1116"/>
                </a:solidFill>
                <a:latin typeface="+mn-ea"/>
                <a:cs typeface="IM Fell"/>
                <a:sym typeface="IM Fell"/>
              </a:rPr>
              <a:t>，</a:t>
            </a:r>
          </a:p>
          <a:p>
            <a:pPr lvl="0" algn="ctr">
              <a:lnSpc>
                <a:spcPts val="12480"/>
              </a:lnSpc>
              <a:defRPr/>
            </a:pPr>
            <a:r>
              <a:rPr lang="zh-CN" altLang="en-US" sz="8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受魔鬼的</a:t>
            </a:r>
            <a:r>
              <a:rPr lang="zh-CN" altLang="en-US" sz="8000" b="1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試</a:t>
            </a:r>
            <a:r>
              <a:rPr lang="zh-CN" altLang="en-US" sz="8000" b="1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探</a:t>
            </a:r>
            <a:r>
              <a:rPr lang="zh-CN" altLang="en-US" sz="8000" dirty="0" smtClean="0">
                <a:solidFill>
                  <a:srgbClr val="7D1116"/>
                </a:solidFill>
                <a:latin typeface="+mn-ea"/>
                <a:cs typeface="IM Fell"/>
                <a:sym typeface="IM Fell"/>
              </a:rPr>
              <a:t>。</a:t>
            </a:r>
            <a:endParaRPr lang="en-US" altLang="zh-CN" sz="8000" dirty="0">
              <a:solidFill>
                <a:srgbClr val="7D1116"/>
              </a:solidFill>
              <a:latin typeface="+mn-ea"/>
              <a:cs typeface="IM Fell"/>
              <a:sym typeface="IM Fell"/>
            </a:endParaRPr>
          </a:p>
        </p:txBody>
      </p:sp>
    </p:spTree>
    <p:extLst>
      <p:ext uri="{BB962C8B-B14F-4D97-AF65-F5344CB8AC3E}">
        <p14:creationId xmlns:p14="http://schemas.microsoft.com/office/powerpoint/2010/main" val="25917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271</Words>
  <Application>Microsoft Office PowerPoint</Application>
  <PresentationFormat>自定义</PresentationFormat>
  <Paragraphs>37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Canva Sans</vt:lpstr>
      <vt:lpstr>Canva Sans Bold</vt:lpstr>
      <vt:lpstr>IM Fell</vt:lpstr>
      <vt:lpstr>IM Fell Italics</vt:lpstr>
      <vt:lpstr>Inter</vt:lpstr>
      <vt:lpstr>Microsoft JhengHei</vt:lpstr>
      <vt:lpstr>等线</vt:lpstr>
      <vt:lpstr>黑体</vt:lpstr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36</cp:revision>
  <dcterms:created xsi:type="dcterms:W3CDTF">2006-08-16T00:00:00Z</dcterms:created>
  <dcterms:modified xsi:type="dcterms:W3CDTF">2025-03-22T20:25:06Z</dcterms:modified>
  <dc:identifier>DAGKGUjSdVU</dc:identifier>
</cp:coreProperties>
</file>