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photoAlbum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6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11A0-5E1F-413A-B139-FDCF87EBB959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32919-4140-493F-B558-37DBB6FB8A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2663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11A0-5E1F-413A-B139-FDCF87EBB959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32919-4140-493F-B558-37DBB6FB8A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1040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11A0-5E1F-413A-B139-FDCF87EBB959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32919-4140-493F-B558-37DBB6FB8A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4923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11A0-5E1F-413A-B139-FDCF87EBB959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32919-4140-493F-B558-37DBB6FB8A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820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11A0-5E1F-413A-B139-FDCF87EBB959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32919-4140-493F-B558-37DBB6FB8A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6455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11A0-5E1F-413A-B139-FDCF87EBB959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32919-4140-493F-B558-37DBB6FB8A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6321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11A0-5E1F-413A-B139-FDCF87EBB959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32919-4140-493F-B558-37DBB6FB8A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7336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11A0-5E1F-413A-B139-FDCF87EBB959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32919-4140-493F-B558-37DBB6FB8A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2419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11A0-5E1F-413A-B139-FDCF87EBB959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32919-4140-493F-B558-37DBB6FB8A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8348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11A0-5E1F-413A-B139-FDCF87EBB959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32919-4140-493F-B558-37DBB6FB8A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916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11A0-5E1F-413A-B139-FDCF87EBB959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32919-4140-493F-B558-37DBB6FB8A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6700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011A0-5E1F-413A-B139-FDCF87EBB959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32919-4140-493F-B558-37DBB6FB8A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11454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260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201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62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686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9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095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529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53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388114" y="4819972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 smtClean="0"/>
              <a:t>視頻</a:t>
            </a:r>
            <a:endParaRPr lang="zh-CN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529868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71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653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368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861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98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385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203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563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宽屏</PresentationFormat>
  <Paragraphs>1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1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Ping</dc:creator>
  <cp:lastModifiedBy>Ping</cp:lastModifiedBy>
  <cp:revision>1</cp:revision>
  <dcterms:created xsi:type="dcterms:W3CDTF">2025-03-28T22:18:11Z</dcterms:created>
  <dcterms:modified xsi:type="dcterms:W3CDTF">2025-03-28T22:18:36Z</dcterms:modified>
</cp:coreProperties>
</file>