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4" r:id="rId2"/>
  </p:sldMasterIdLst>
  <p:notesMasterIdLst>
    <p:notesMasterId r:id="rId23"/>
  </p:notesMasterIdLst>
  <p:sldIdLst>
    <p:sldId id="463" r:id="rId3"/>
    <p:sldId id="475" r:id="rId4"/>
    <p:sldId id="476" r:id="rId5"/>
    <p:sldId id="477" r:id="rId6"/>
    <p:sldId id="478" r:id="rId7"/>
    <p:sldId id="479" r:id="rId8"/>
    <p:sldId id="480" r:id="rId9"/>
    <p:sldId id="481" r:id="rId10"/>
    <p:sldId id="469" r:id="rId11"/>
    <p:sldId id="470" r:id="rId12"/>
    <p:sldId id="482" r:id="rId13"/>
    <p:sldId id="464" r:id="rId14"/>
    <p:sldId id="468" r:id="rId15"/>
    <p:sldId id="467" r:id="rId16"/>
    <p:sldId id="466" r:id="rId17"/>
    <p:sldId id="474" r:id="rId18"/>
    <p:sldId id="473" r:id="rId19"/>
    <p:sldId id="472" r:id="rId20"/>
    <p:sldId id="471" r:id="rId21"/>
    <p:sldId id="465" r:id="rId22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EC"/>
    <a:srgbClr val="784245"/>
    <a:srgbClr val="836263"/>
    <a:srgbClr val="925053"/>
    <a:srgbClr val="F5ECE5"/>
    <a:srgbClr val="F6EDE6"/>
    <a:srgbClr val="1171E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674" autoAdjust="0"/>
  </p:normalViewPr>
  <p:slideViewPr>
    <p:cSldViewPr>
      <p:cViewPr varScale="1">
        <p:scale>
          <a:sx n="49" d="100"/>
          <a:sy n="49" d="100"/>
        </p:scale>
        <p:origin x="36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08033-D1F1-43BC-8E5A-91149A53A7E0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45499-D6F2-4EF7-B19E-041603622E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231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9846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37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1B2431-D351-4C6E-A3CF-9DFAC0E3E05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012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6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4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44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36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55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4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1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48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01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8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0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39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246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32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4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45" indent="0">
              <a:buNone/>
              <a:defRPr sz="1601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5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3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5" indent="0">
              <a:buNone/>
              <a:defRPr sz="1800" b="1"/>
            </a:lvl3pPr>
            <a:lvl4pPr marL="1371669" indent="0">
              <a:buNone/>
              <a:defRPr sz="1601" b="1"/>
            </a:lvl4pPr>
            <a:lvl5pPr marL="1828892" indent="0">
              <a:buNone/>
              <a:defRPr sz="1601" b="1"/>
            </a:lvl5pPr>
            <a:lvl6pPr marL="2286114" indent="0">
              <a:buNone/>
              <a:defRPr sz="1601" b="1"/>
            </a:lvl6pPr>
            <a:lvl7pPr marL="2743337" indent="0">
              <a:buNone/>
              <a:defRPr sz="1601" b="1"/>
            </a:lvl7pPr>
            <a:lvl8pPr marL="3200561" indent="0">
              <a:buNone/>
              <a:defRPr sz="1601" b="1"/>
            </a:lvl8pPr>
            <a:lvl9pPr marL="3657783" indent="0">
              <a:buNone/>
              <a:defRPr sz="160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1"/>
            </a:lvl4pPr>
            <a:lvl5pPr>
              <a:defRPr sz="1601"/>
            </a:lvl5pPr>
            <a:lvl6pPr>
              <a:defRPr sz="1601"/>
            </a:lvl6pPr>
            <a:lvl7pPr>
              <a:defRPr sz="1601"/>
            </a:lvl7pPr>
            <a:lvl8pPr>
              <a:defRPr sz="1601"/>
            </a:lvl8pPr>
            <a:lvl9pPr>
              <a:defRPr sz="160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1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5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93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1"/>
            </a:lvl2pPr>
            <a:lvl3pPr marL="914445" indent="0">
              <a:buNone/>
              <a:defRPr sz="2400"/>
            </a:lvl3pPr>
            <a:lvl4pPr marL="1371669" indent="0">
              <a:buNone/>
              <a:defRPr sz="2000"/>
            </a:lvl4pPr>
            <a:lvl5pPr marL="1828892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1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23" indent="0">
              <a:buNone/>
              <a:defRPr sz="1200"/>
            </a:lvl2pPr>
            <a:lvl3pPr marL="914445" indent="0">
              <a:buNone/>
              <a:defRPr sz="1001"/>
            </a:lvl3pPr>
            <a:lvl4pPr marL="1371669" indent="0">
              <a:buNone/>
              <a:defRPr sz="900"/>
            </a:lvl4pPr>
            <a:lvl5pPr marL="1828892" indent="0">
              <a:buNone/>
              <a:defRPr sz="900"/>
            </a:lvl5pPr>
            <a:lvl6pPr marL="2286114" indent="0">
              <a:buNone/>
              <a:defRPr sz="900"/>
            </a:lvl6pPr>
            <a:lvl7pPr marL="2743337" indent="0">
              <a:buNone/>
              <a:defRPr sz="900"/>
            </a:lvl7pPr>
            <a:lvl8pPr marL="3200561" indent="0">
              <a:buNone/>
              <a:defRPr sz="900"/>
            </a:lvl8pPr>
            <a:lvl9pPr marL="365778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0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3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17" indent="-342917" algn="l" defTabSz="91444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88" indent="-285765" algn="l" defTabSz="914445" rtl="0" eaLnBrk="1" latinLnBrk="0" hangingPunct="1">
        <a:spcBef>
          <a:spcPct val="20000"/>
        </a:spcBef>
        <a:buFont typeface="Arial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2" algn="l" defTabSz="91444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4" indent="-228612" algn="l" defTabSz="91444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5" indent="-228612" algn="l" defTabSz="91444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5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1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4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2" name="Group 8"/>
          <p:cNvGrpSpPr/>
          <p:nvPr/>
        </p:nvGrpSpPr>
        <p:grpSpPr>
          <a:xfrm>
            <a:off x="2819400" y="2514732"/>
            <a:ext cx="13173233" cy="5676768"/>
            <a:chOff x="0" y="1236578"/>
            <a:chExt cx="13592106" cy="7569022"/>
          </a:xfrm>
        </p:grpSpPr>
        <p:sp>
          <p:nvSpPr>
            <p:cNvPr id="13" name="TextBox 9"/>
            <p:cNvSpPr txBox="1"/>
            <p:nvPr/>
          </p:nvSpPr>
          <p:spPr>
            <a:xfrm>
              <a:off x="0" y="1236578"/>
              <a:ext cx="13592106" cy="72553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9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馬達加斯加建堂</a:t>
              </a:r>
            </a:p>
            <a:p>
              <a:pPr marL="0" marR="0" lvl="0" indent="0" algn="ctr" defTabSz="91449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1200" cap="none" spc="240" normalizeH="0" baseline="0" noProof="0" dirty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LIVING WATER CHURCH TAOMASINA </a:t>
              </a:r>
              <a:r>
                <a:rPr kumimoji="0" lang="en-US" sz="6000" b="0" i="0" u="none" strike="noStrike" kern="1200" cap="none" spc="240" normalizeH="0" baseline="0" noProof="0" dirty="0" smtClean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MADAGASCAR</a:t>
              </a:r>
            </a:p>
            <a:p>
              <a:pPr marL="0" marR="0" lvl="0" indent="0" algn="ctr" defTabSz="914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  <a:p>
              <a:pPr marL="0" marR="0" lvl="0" indent="0" algn="ctr" defTabSz="914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</p:txBody>
        </p:sp>
        <p:sp>
          <p:nvSpPr>
            <p:cNvPr id="15" name="TextBox 11"/>
            <p:cNvSpPr txBox="1"/>
            <p:nvPr/>
          </p:nvSpPr>
          <p:spPr>
            <a:xfrm>
              <a:off x="1227761" y="7872011"/>
              <a:ext cx="11225407" cy="933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nter"/>
                  <a:sym typeface="Inter"/>
                </a:rPr>
                <a:t>4/13/2025 Update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67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7" name="Group 8"/>
          <p:cNvGrpSpPr/>
          <p:nvPr/>
        </p:nvGrpSpPr>
        <p:grpSpPr>
          <a:xfrm>
            <a:off x="3265392" y="2009551"/>
            <a:ext cx="13117608" cy="6486749"/>
            <a:chOff x="0" y="-57150"/>
            <a:chExt cx="17003563" cy="8649000"/>
          </a:xfrm>
        </p:grpSpPr>
        <p:sp>
          <p:nvSpPr>
            <p:cNvPr id="18" name="TextBox 9"/>
            <p:cNvSpPr txBox="1"/>
            <p:nvPr/>
          </p:nvSpPr>
          <p:spPr>
            <a:xfrm>
              <a:off x="0" y="1239409"/>
              <a:ext cx="17003563" cy="7352441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640"/>
                </a:lnSpc>
              </a:pPr>
              <a:r>
                <a:rPr lang="en-US" sz="72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於是領他走到外邊</a:t>
              </a:r>
              <a:r>
                <a:rPr lang="en-US" sz="7200" dirty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nva Sans"/>
                  <a:sym typeface="Canva Sans"/>
                </a:rPr>
                <a:t>，</a:t>
              </a:r>
              <a:r>
                <a:rPr lang="en-US" sz="72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說：</a:t>
              </a:r>
              <a:r>
                <a:rPr lang="en-US" sz="7200" dirty="0">
                  <a:solidFill>
                    <a:srgbClr val="7D1116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Canva Sans"/>
                  <a:sym typeface="Canva Sans"/>
                </a:rPr>
                <a:t>「</a:t>
              </a:r>
              <a:r>
                <a:rPr lang="en-US" sz="7200" b="1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 Bold"/>
                  <a:sym typeface="Canva Sans Bold"/>
                </a:rPr>
                <a:t>你向天觀看</a:t>
              </a:r>
              <a:r>
                <a:rPr lang="en-US" sz="7200" dirty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nva Sans"/>
                  <a:sym typeface="Canva Sans"/>
                </a:rPr>
                <a:t>，</a:t>
              </a:r>
              <a:r>
                <a:rPr lang="en-US" sz="72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數算眾星</a:t>
              </a:r>
              <a:r>
                <a:rPr lang="en-US" sz="7200" dirty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nva Sans"/>
                  <a:sym typeface="Canva Sans"/>
                </a:rPr>
                <a:t>，</a:t>
              </a:r>
              <a:r>
                <a:rPr lang="en-US" sz="72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能數得過來嗎？</a:t>
              </a:r>
              <a:r>
                <a:rPr lang="en-US" sz="7200" dirty="0">
                  <a:solidFill>
                    <a:srgbClr val="7D1116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Canva Sans"/>
                  <a:sym typeface="Canva Sans"/>
                </a:rPr>
                <a:t>」</a:t>
              </a:r>
              <a:r>
                <a:rPr lang="en-US" sz="72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又對他說：</a:t>
              </a:r>
              <a:r>
                <a:rPr lang="en-US" sz="7200" dirty="0">
                  <a:solidFill>
                    <a:srgbClr val="7D1116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Canva Sans"/>
                  <a:sym typeface="Canva Sans"/>
                </a:rPr>
                <a:t>「</a:t>
              </a:r>
              <a:r>
                <a:rPr lang="en-US" sz="72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你的後裔將要如此</a:t>
              </a:r>
              <a:r>
                <a:rPr lang="en-US" sz="7200" dirty="0" smtClean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nva Sans"/>
                  <a:sym typeface="Canva Sans"/>
                </a:rPr>
                <a:t>。</a:t>
              </a:r>
              <a:r>
                <a:rPr lang="en-US" sz="7200" dirty="0" smtClean="0">
                  <a:solidFill>
                    <a:srgbClr val="7D1116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Canva Sans"/>
                  <a:sym typeface="Canva Sans"/>
                </a:rPr>
                <a:t>」</a:t>
              </a:r>
            </a:p>
            <a:p>
              <a:pPr algn="l">
                <a:lnSpc>
                  <a:spcPts val="8640"/>
                </a:lnSpc>
              </a:pPr>
              <a:endParaRPr lang="en-US" sz="7200" dirty="0">
                <a:solidFill>
                  <a:srgbClr val="7D1116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9" name="TextBox 10"/>
            <p:cNvSpPr txBox="1"/>
            <p:nvPr/>
          </p:nvSpPr>
          <p:spPr>
            <a:xfrm>
              <a:off x="1480356" y="-57150"/>
              <a:ext cx="14042850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921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3581400" y="1837455"/>
            <a:ext cx="12348456" cy="5896845"/>
            <a:chOff x="0" y="-57150"/>
            <a:chExt cx="14189991" cy="7862462"/>
          </a:xfrm>
        </p:grpSpPr>
        <p:sp>
          <p:nvSpPr>
            <p:cNvPr id="14" name="TextBox 9"/>
            <p:cNvSpPr txBox="1"/>
            <p:nvPr/>
          </p:nvSpPr>
          <p:spPr>
            <a:xfrm>
              <a:off x="0" y="1239410"/>
              <a:ext cx="14189991" cy="6565902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盼望總是違反理性</a:t>
              </a:r>
            </a:p>
            <a:p>
              <a:pPr marL="0" marR="0" lvl="0" indent="0" algn="l" defTabSz="914400" rtl="0" eaLnBrk="1" fontAlgn="auto" latinLnBrk="0" hangingPunct="1">
                <a:lnSpc>
                  <a:spcPts val="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endParaRPr>
            </a:p>
            <a:p>
              <a:pPr marL="0" marR="0" lvl="0" indent="0" algn="l" defTabSz="914400" rtl="0" eaLnBrk="1" fontAlgn="auto" latinLnBrk="0" hangingPunct="1">
                <a:lnSpc>
                  <a:spcPts val="9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1235402" y="-57150"/>
              <a:ext cx="11719186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740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4419600" y="3080468"/>
            <a:ext cx="10642493" cy="3434632"/>
            <a:chOff x="0" y="-57150"/>
            <a:chExt cx="14189991" cy="4579511"/>
          </a:xfrm>
        </p:grpSpPr>
        <p:sp>
          <p:nvSpPr>
            <p:cNvPr id="14" name="TextBox 9"/>
            <p:cNvSpPr txBox="1"/>
            <p:nvPr/>
          </p:nvSpPr>
          <p:spPr>
            <a:xfrm>
              <a:off x="0" y="1239410"/>
              <a:ext cx="14189991" cy="3282951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盼望總是遙不可及</a:t>
              </a:r>
            </a:p>
            <a:p>
              <a:pPr algn="ctr">
                <a:lnSpc>
                  <a:spcPts val="9600"/>
                </a:lnSpc>
              </a:pPr>
              <a:endParaRPr lang="en-US" sz="8000" dirty="0">
                <a:solidFill>
                  <a:srgbClr val="7D1116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1235402" y="-57150"/>
              <a:ext cx="11719186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930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4759146" y="2476500"/>
            <a:ext cx="10642493" cy="3367957"/>
            <a:chOff x="0" y="0"/>
            <a:chExt cx="14189991" cy="4490610"/>
          </a:xfrm>
        </p:grpSpPr>
        <p:sp>
          <p:nvSpPr>
            <p:cNvPr id="14" name="TextBox 9"/>
            <p:cNvSpPr txBox="1"/>
            <p:nvPr/>
          </p:nvSpPr>
          <p:spPr>
            <a:xfrm>
              <a:off x="0" y="1239410"/>
              <a:ext cx="14189991" cy="3251200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盼望</a:t>
              </a:r>
            </a:p>
            <a:p>
              <a:pPr algn="ctr">
                <a:lnSpc>
                  <a:spcPts val="9600"/>
                </a:lnSpc>
              </a:pPr>
              <a:r>
                <a:rPr lang="en-US" sz="80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總是充滿負面的雜音</a:t>
              </a: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1235402" y="-57150"/>
              <a:ext cx="11719186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584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4759146" y="2781300"/>
            <a:ext cx="10642493" cy="4192063"/>
            <a:chOff x="0" y="-4979820"/>
            <a:chExt cx="14189991" cy="5589420"/>
          </a:xfrm>
        </p:grpSpPr>
        <p:sp>
          <p:nvSpPr>
            <p:cNvPr id="14" name="TextBox 9"/>
            <p:cNvSpPr txBox="1"/>
            <p:nvPr/>
          </p:nvSpPr>
          <p:spPr>
            <a:xfrm>
              <a:off x="0" y="-4979820"/>
              <a:ext cx="14189991" cy="4924428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endParaRPr lang="en-US" sz="8000" dirty="0" smtClean="0">
                <a:solidFill>
                  <a:srgbClr val="7D1116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9600"/>
                </a:lnSpc>
              </a:pPr>
              <a:r>
                <a:rPr lang="en-US" sz="80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突破人生框架</a:t>
              </a:r>
            </a:p>
            <a:p>
              <a:pPr algn="ctr">
                <a:lnSpc>
                  <a:spcPts val="9600"/>
                </a:lnSpc>
              </a:pPr>
              <a:endParaRPr lang="en-US" sz="8000" dirty="0">
                <a:solidFill>
                  <a:srgbClr val="7D1116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1235402" y="-57150"/>
              <a:ext cx="11719186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28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4759146" y="3790081"/>
            <a:ext cx="10642493" cy="1429619"/>
            <a:chOff x="0" y="-57150"/>
            <a:chExt cx="14189991" cy="1906159"/>
          </a:xfrm>
        </p:grpSpPr>
        <p:sp>
          <p:nvSpPr>
            <p:cNvPr id="14" name="TextBox 9"/>
            <p:cNvSpPr txBox="1"/>
            <p:nvPr/>
          </p:nvSpPr>
          <p:spPr>
            <a:xfrm>
              <a:off x="0" y="223409"/>
              <a:ext cx="14189991" cy="1625600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從黑暗中看見</a:t>
              </a: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1235402" y="-57150"/>
              <a:ext cx="11719186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004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3519415" y="2476500"/>
            <a:ext cx="12541654" cy="3422412"/>
            <a:chOff x="0" y="-57150"/>
            <a:chExt cx="16722206" cy="4621291"/>
          </a:xfrm>
        </p:grpSpPr>
        <p:sp>
          <p:nvSpPr>
            <p:cNvPr id="14" name="TextBox 9"/>
            <p:cNvSpPr txBox="1"/>
            <p:nvPr/>
          </p:nvSpPr>
          <p:spPr>
            <a:xfrm>
              <a:off x="0" y="1239409"/>
              <a:ext cx="16722206" cy="3324732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00"/>
                </a:lnSpc>
              </a:pPr>
              <a:r>
                <a:rPr lang="en-US" sz="80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困境</a:t>
              </a:r>
              <a:r>
                <a:rPr lang="en-US" sz="8000" dirty="0">
                  <a:solidFill>
                    <a:srgbClr val="7D1116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8000" dirty="0" smtClean="0">
                  <a:solidFill>
                    <a:srgbClr val="7D1116"/>
                  </a:solidFill>
                  <a:latin typeface="Calibri" panose="020F0502020204030204" pitchFamily="34" charset="0"/>
                  <a:ea typeface="Canva Sans"/>
                  <a:cs typeface="Calibri" panose="020F0502020204030204" pitchFamily="34" charset="0"/>
                  <a:sym typeface="Canva Sans"/>
                </a:rPr>
                <a:t>————————</a:t>
              </a:r>
              <a:r>
                <a:rPr lang="en-US" sz="8000" dirty="0" smtClean="0">
                  <a:solidFill>
                    <a:srgbClr val="7D1116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80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盼望</a:t>
              </a:r>
            </a:p>
            <a:p>
              <a:pPr algn="ctr">
                <a:lnSpc>
                  <a:spcPts val="9600"/>
                </a:lnSpc>
              </a:pPr>
              <a:r>
                <a:rPr lang="en-US" sz="80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（現在</a:t>
              </a:r>
              <a:r>
                <a:rPr lang="en-US" sz="80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）</a:t>
              </a:r>
              <a:r>
                <a:rPr lang="en-US" sz="8000" dirty="0" smtClean="0">
                  <a:solidFill>
                    <a:srgbClr val="7D1116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Canva Sans"/>
                  <a:sym typeface="Canva Sans"/>
                </a:rPr>
                <a:t>----------</a:t>
              </a:r>
              <a:r>
                <a:rPr lang="en-US" sz="8000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（</a:t>
              </a:r>
              <a:r>
                <a:rPr lang="en-US" sz="80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未來）</a:t>
              </a: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1455861" y="-57150"/>
              <a:ext cx="1381048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322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3519415" y="2628900"/>
            <a:ext cx="12541654" cy="4078039"/>
            <a:chOff x="0" y="-528470"/>
            <a:chExt cx="16722206" cy="5437386"/>
          </a:xfrm>
          <a:noFill/>
        </p:grpSpPr>
        <p:sp>
          <p:nvSpPr>
            <p:cNvPr id="14" name="TextBox 9"/>
            <p:cNvSpPr txBox="1"/>
            <p:nvPr/>
          </p:nvSpPr>
          <p:spPr>
            <a:xfrm>
              <a:off x="0" y="-528470"/>
              <a:ext cx="16722206" cy="543738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9"/>
                </a:lnSpc>
              </a:pPr>
              <a:endParaRPr lang="en-US" sz="8799" b="1" dirty="0" smtClean="0">
                <a:solidFill>
                  <a:srgbClr val="7D1116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ctr">
                <a:lnSpc>
                  <a:spcPts val="10559"/>
                </a:lnSpc>
              </a:pPr>
              <a:r>
                <a:rPr lang="en-US" sz="8799" b="1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 Bold"/>
                  <a:sym typeface="Canva Sans Bold"/>
                </a:rPr>
                <a:t>看見 </a:t>
              </a:r>
              <a:r>
                <a:rPr lang="en-US" sz="8799" b="1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 Bold"/>
                  <a:sym typeface="Canva Sans Bold"/>
                </a:rPr>
                <a:t>+ </a:t>
              </a:r>
              <a:r>
                <a:rPr lang="en-US" sz="8799" b="1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 Bold"/>
                  <a:sym typeface="Canva Sans Bold"/>
                </a:rPr>
                <a:t>行動</a:t>
              </a:r>
            </a:p>
            <a:p>
              <a:pPr algn="ctr">
                <a:lnSpc>
                  <a:spcPts val="10559"/>
                </a:lnSpc>
              </a:pPr>
              <a:endParaRPr lang="en-US" sz="8799" b="1" dirty="0">
                <a:solidFill>
                  <a:srgbClr val="7D1116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1455861" y="-57150"/>
              <a:ext cx="13810484" cy="666750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23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3519415" y="2358502"/>
            <a:ext cx="12541654" cy="3596557"/>
            <a:chOff x="0" y="0"/>
            <a:chExt cx="16722206" cy="4795410"/>
          </a:xfrm>
        </p:grpSpPr>
        <p:sp>
          <p:nvSpPr>
            <p:cNvPr id="14" name="TextBox 9"/>
            <p:cNvSpPr txBox="1"/>
            <p:nvPr/>
          </p:nvSpPr>
          <p:spPr>
            <a:xfrm>
              <a:off x="0" y="1239410"/>
              <a:ext cx="16722206" cy="3556000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559"/>
                </a:lnSpc>
              </a:pPr>
              <a:r>
                <a:rPr lang="en-US" sz="8799" b="1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 Bold"/>
                  <a:sym typeface="Canva Sans Bold"/>
                </a:rPr>
                <a:t>失敗的人看到困難</a:t>
              </a:r>
            </a:p>
            <a:p>
              <a:pPr algn="ctr">
                <a:lnSpc>
                  <a:spcPts val="10559"/>
                </a:lnSpc>
              </a:pPr>
              <a:r>
                <a:rPr lang="en-US" sz="8799" b="1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 Bold"/>
                  <a:sym typeface="Canva Sans Bold"/>
                </a:rPr>
                <a:t>成功的人看到機會</a:t>
              </a: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1455861" y="-57150"/>
              <a:ext cx="13810484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4919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3133508" y="2156543"/>
            <a:ext cx="13249492" cy="4587157"/>
            <a:chOff x="0" y="0"/>
            <a:chExt cx="17665989" cy="6116210"/>
          </a:xfrm>
        </p:grpSpPr>
        <p:sp>
          <p:nvSpPr>
            <p:cNvPr id="14" name="TextBox 9"/>
            <p:cNvSpPr txBox="1"/>
            <p:nvPr/>
          </p:nvSpPr>
          <p:spPr>
            <a:xfrm>
              <a:off x="0" y="1239410"/>
              <a:ext cx="17665989" cy="4876800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r>
                <a:rPr lang="en-US" sz="80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於是起來</a:t>
              </a:r>
              <a:r>
                <a:rPr lang="en-US" sz="8000" dirty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nva Sans"/>
                  <a:sym typeface="Canva Sans"/>
                </a:rPr>
                <a:t>，</a:t>
              </a:r>
              <a:r>
                <a:rPr lang="en-US" sz="80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往他父親那裡去</a:t>
              </a:r>
              <a:r>
                <a:rPr lang="en-US" sz="8000" dirty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nva Sans"/>
                  <a:sym typeface="Canva Sans"/>
                </a:rPr>
                <a:t>。</a:t>
              </a:r>
              <a:r>
                <a:rPr lang="en-US" sz="8000" b="1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 Bold"/>
                  <a:sym typeface="Canva Sans Bold"/>
                </a:rPr>
                <a:t>相離還遠</a:t>
              </a:r>
              <a:r>
                <a:rPr lang="en-US" sz="8000" dirty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nva Sans"/>
                  <a:sym typeface="Canva Sans"/>
                </a:rPr>
                <a:t>，</a:t>
              </a:r>
              <a:r>
                <a:rPr lang="en-US" sz="80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他父親</a:t>
              </a:r>
              <a:r>
                <a:rPr lang="en-US" sz="8000" b="1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 Bold"/>
                  <a:sym typeface="Canva Sans Bold"/>
                </a:rPr>
                <a:t>看見</a:t>
              </a:r>
              <a:r>
                <a:rPr lang="en-US" sz="8000" dirty="0">
                  <a:solidFill>
                    <a:srgbClr val="7D1116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Canva Sans"/>
                  <a:sym typeface="Canva Sans"/>
                </a:rPr>
                <a:t>，</a:t>
              </a:r>
              <a:r>
                <a:rPr lang="en-US" sz="8000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"/>
                  <a:sym typeface="Canva Sans"/>
                </a:rPr>
                <a:t>就動了慈心...</a:t>
              </a: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1538028" y="-57150"/>
              <a:ext cx="14589933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53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7223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2743200" y="2933700"/>
            <a:ext cx="13249492" cy="3693317"/>
            <a:chOff x="-424495" y="-510889"/>
            <a:chExt cx="17665989" cy="4924426"/>
          </a:xfrm>
        </p:grpSpPr>
        <p:sp>
          <p:nvSpPr>
            <p:cNvPr id="14" name="TextBox 9"/>
            <p:cNvSpPr txBox="1"/>
            <p:nvPr/>
          </p:nvSpPr>
          <p:spPr>
            <a:xfrm>
              <a:off x="-424495" y="-510889"/>
              <a:ext cx="17665989" cy="4924426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600"/>
                </a:lnSpc>
              </a:pPr>
              <a:endParaRPr lang="en-US" sz="8000" b="1" dirty="0" smtClean="0">
                <a:solidFill>
                  <a:srgbClr val="7D1116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algn="l">
                <a:lnSpc>
                  <a:spcPts val="9600"/>
                </a:lnSpc>
              </a:pPr>
              <a:r>
                <a:rPr lang="en-US" sz="8000" b="1" dirty="0" smtClean="0">
                  <a:solidFill>
                    <a:srgbClr val="7D1116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 </a:t>
              </a:r>
              <a:r>
                <a:rPr lang="en-US" sz="8000" b="1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 Bold"/>
                  <a:sym typeface="Canva Sans Bold"/>
                </a:rPr>
                <a:t>你看見盼望</a:t>
              </a:r>
              <a:r>
                <a:rPr lang="en-US" sz="8000" b="1" dirty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 Bold"/>
                  <a:sym typeface="Canva Sans Bold"/>
                </a:rPr>
                <a:t>、</a:t>
              </a:r>
              <a:r>
                <a:rPr lang="en-US" sz="8000" b="1" dirty="0" smtClean="0">
                  <a:solidFill>
                    <a:srgbClr val="7D111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anva Sans Bold"/>
                  <a:sym typeface="Canva Sans Bold"/>
                </a:rPr>
                <a:t>盼望就看見你</a:t>
              </a:r>
            </a:p>
            <a:p>
              <a:pPr algn="l">
                <a:lnSpc>
                  <a:spcPts val="9600"/>
                </a:lnSpc>
              </a:pPr>
              <a:endParaRPr lang="en-US" sz="8000" b="1" dirty="0">
                <a:solidFill>
                  <a:srgbClr val="7D1116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</p:txBody>
        </p:sp>
        <p:sp>
          <p:nvSpPr>
            <p:cNvPr id="16" name="TextBox 10"/>
            <p:cNvSpPr txBox="1"/>
            <p:nvPr/>
          </p:nvSpPr>
          <p:spPr>
            <a:xfrm>
              <a:off x="1538028" y="-57150"/>
              <a:ext cx="14589933" cy="666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8134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8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2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8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15661419" y="6404942"/>
            <a:ext cx="3195762" cy="5706719"/>
          </a:xfrm>
          <a:custGeom>
            <a:avLst/>
            <a:gdLst/>
            <a:ahLst/>
            <a:cxnLst/>
            <a:rect l="l" t="t" r="r" b="b"/>
            <a:pathLst>
              <a:path w="3195762" h="5706719">
                <a:moveTo>
                  <a:pt x="3195762" y="0"/>
                </a:moveTo>
                <a:lnTo>
                  <a:pt x="0" y="0"/>
                </a:lnTo>
                <a:lnTo>
                  <a:pt x="0" y="5706718"/>
                </a:lnTo>
                <a:lnTo>
                  <a:pt x="3195762" y="5706718"/>
                </a:lnTo>
                <a:lnTo>
                  <a:pt x="3195762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756439" y="-2349528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396881" y="-749481"/>
            <a:ext cx="5443841" cy="4906262"/>
          </a:xfrm>
          <a:custGeom>
            <a:avLst/>
            <a:gdLst/>
            <a:ahLst/>
            <a:cxnLst/>
            <a:rect l="l" t="t" r="r" b="b"/>
            <a:pathLst>
              <a:path w="5443841" h="4906262">
                <a:moveTo>
                  <a:pt x="0" y="0"/>
                </a:moveTo>
                <a:lnTo>
                  <a:pt x="5443841" y="0"/>
                </a:lnTo>
                <a:lnTo>
                  <a:pt x="5443841" y="4906262"/>
                </a:lnTo>
                <a:lnTo>
                  <a:pt x="0" y="49062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627981" y="5615291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0"/>
                </a:moveTo>
                <a:lnTo>
                  <a:pt x="2304311" y="0"/>
                </a:lnTo>
                <a:lnTo>
                  <a:pt x="2304311" y="5552555"/>
                </a:lnTo>
                <a:lnTo>
                  <a:pt x="0" y="55525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987780" y="709532"/>
            <a:ext cx="3578471" cy="6506309"/>
          </a:xfrm>
          <a:custGeom>
            <a:avLst/>
            <a:gdLst/>
            <a:ahLst/>
            <a:cxnLst/>
            <a:rect l="l" t="t" r="r" b="b"/>
            <a:pathLst>
              <a:path w="3578470" h="6506309">
                <a:moveTo>
                  <a:pt x="0" y="0"/>
                </a:moveTo>
                <a:lnTo>
                  <a:pt x="3578470" y="0"/>
                </a:lnTo>
                <a:lnTo>
                  <a:pt x="3578470" y="6506309"/>
                </a:lnTo>
                <a:lnTo>
                  <a:pt x="0" y="65063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V="1">
            <a:off x="16241363" y="2082535"/>
            <a:ext cx="2304311" cy="5552555"/>
          </a:xfrm>
          <a:custGeom>
            <a:avLst/>
            <a:gdLst/>
            <a:ahLst/>
            <a:cxnLst/>
            <a:rect l="l" t="t" r="r" b="b"/>
            <a:pathLst>
              <a:path w="2304310" h="5552555">
                <a:moveTo>
                  <a:pt x="0" y="5552556"/>
                </a:moveTo>
                <a:lnTo>
                  <a:pt x="2304311" y="5552556"/>
                </a:lnTo>
                <a:lnTo>
                  <a:pt x="2304311" y="0"/>
                </a:lnTo>
                <a:lnTo>
                  <a:pt x="0" y="0"/>
                </a:lnTo>
                <a:lnTo>
                  <a:pt x="0" y="5552556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1" name="Group 8"/>
          <p:cNvGrpSpPr/>
          <p:nvPr/>
        </p:nvGrpSpPr>
        <p:grpSpPr>
          <a:xfrm>
            <a:off x="3276600" y="2171700"/>
            <a:ext cx="11777622" cy="6098918"/>
            <a:chOff x="311398" y="-135198"/>
            <a:chExt cx="13243175" cy="8131888"/>
          </a:xfrm>
        </p:grpSpPr>
        <p:sp>
          <p:nvSpPr>
            <p:cNvPr id="14" name="TextBox 9"/>
            <p:cNvSpPr txBox="1"/>
            <p:nvPr/>
          </p:nvSpPr>
          <p:spPr>
            <a:xfrm>
              <a:off x="311398" y="-135198"/>
              <a:ext cx="13243175" cy="655769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9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  <a:p>
              <a:pPr marL="0" marR="0" lvl="0" indent="0" algn="ctr" defTabSz="91449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看</a:t>
              </a:r>
              <a:r>
                <a:rPr kumimoji="0" lang="zh-CN" altLang="en-US" sz="8800" b="0" i="0" u="none" strike="noStrike" kern="1200" cap="none" spc="0" normalizeH="0" baseline="0" noProof="0" dirty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見遠方的盼</a:t>
              </a:r>
              <a:r>
                <a:rPr kumimoji="0" lang="zh-CN" altLang="en-US" sz="8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7D111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M Fell"/>
                  <a:sym typeface="IM Fell"/>
                </a:rPr>
                <a:t>望</a:t>
              </a:r>
              <a:endParaRPr kumimoji="0" lang="en-US" altLang="zh-CN" sz="8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  <a:p>
              <a:pPr marL="0" marR="0" lvl="0" indent="0" algn="ctr" defTabSz="91449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  <a:p>
              <a:pPr marL="0" marR="0" lvl="0" indent="0" algn="ctr" defTabSz="9144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7D111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IM Fell"/>
                <a:sym typeface="IM Fell"/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1252832" y="6062400"/>
              <a:ext cx="11225407" cy="1934290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nter"/>
                  <a:sym typeface="Inter"/>
                </a:rPr>
                <a:t>創世記 </a:t>
              </a:r>
              <a:r>
                <a:rPr kumimoji="0" lang="en-US" altLang="zh-CN" sz="4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20202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Inter"/>
                  <a:sym typeface="Inter"/>
                </a:rPr>
                <a:t>15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588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200" b="0" i="0" u="none" strike="noStrike" kern="1200" cap="none" spc="0" normalizeH="0" baseline="0" noProof="0" dirty="0">
                <a:ln>
                  <a:noFill/>
                </a:ln>
                <a:solidFill>
                  <a:srgbClr val="202020"/>
                </a:solidFill>
                <a:effectLst/>
                <a:uLnTx/>
                <a:uFillTx/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655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74</Words>
  <Application>Microsoft Office PowerPoint</Application>
  <PresentationFormat>自定义</PresentationFormat>
  <Paragraphs>28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2" baseType="lpstr">
      <vt:lpstr>Canva Sans</vt:lpstr>
      <vt:lpstr>Canva Sans Bold</vt:lpstr>
      <vt:lpstr>IM Fell</vt:lpstr>
      <vt:lpstr>Inter</vt:lpstr>
      <vt:lpstr>Microsoft JhengHei</vt:lpstr>
      <vt:lpstr>等线</vt:lpstr>
      <vt:lpstr>宋体</vt:lpstr>
      <vt:lpstr>微软雅黑</vt:lpstr>
      <vt:lpstr>Arial</vt:lpstr>
      <vt:lpstr>Calibri</vt:lpstr>
      <vt:lpstr>1_Office Theme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76</cp:revision>
  <dcterms:created xsi:type="dcterms:W3CDTF">2006-08-16T00:00:00Z</dcterms:created>
  <dcterms:modified xsi:type="dcterms:W3CDTF">2025-04-12T07:46:28Z</dcterms:modified>
  <dc:identifier>DAGKGUjSdVU</dc:identifier>
</cp:coreProperties>
</file>