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4" r:id="rId2"/>
    <p:sldId id="362" r:id="rId3"/>
    <p:sldId id="361" r:id="rId4"/>
    <p:sldId id="360" r:id="rId5"/>
    <p:sldId id="363" r:id="rId6"/>
    <p:sldId id="366" r:id="rId7"/>
    <p:sldId id="364" r:id="rId8"/>
    <p:sldId id="365" r:id="rId9"/>
    <p:sldId id="368" r:id="rId10"/>
    <p:sldId id="367" r:id="rId11"/>
    <p:sldId id="377" r:id="rId12"/>
    <p:sldId id="346" r:id="rId13"/>
    <p:sldId id="369" r:id="rId14"/>
    <p:sldId id="348" r:id="rId15"/>
    <p:sldId id="370" r:id="rId16"/>
    <p:sldId id="371" r:id="rId17"/>
    <p:sldId id="372" r:id="rId18"/>
    <p:sldId id="316" r:id="rId19"/>
    <p:sldId id="373" r:id="rId20"/>
    <p:sldId id="328" r:id="rId21"/>
    <p:sldId id="317" r:id="rId22"/>
    <p:sldId id="321" r:id="rId23"/>
    <p:sldId id="322" r:id="rId24"/>
    <p:sldId id="320" r:id="rId25"/>
    <p:sldId id="374" r:id="rId26"/>
    <p:sldId id="375" r:id="rId27"/>
    <p:sldId id="331" r:id="rId28"/>
    <p:sldId id="376" r:id="rId29"/>
    <p:sldId id="333" r:id="rId30"/>
    <p:sldId id="359" r:id="rId3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293" autoAdjust="0"/>
  </p:normalViewPr>
  <p:slideViewPr>
    <p:cSldViewPr>
      <p:cViewPr varScale="1">
        <p:scale>
          <a:sx n="42" d="100"/>
          <a:sy n="42" d="100"/>
        </p:scale>
        <p:origin x="2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45499-D6F2-4EF7-B19E-041603622EC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45499-D6F2-4EF7-B19E-041603622EC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45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45499-D6F2-4EF7-B19E-041603622EC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49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8"/>
          <p:cNvGrpSpPr/>
          <p:nvPr/>
        </p:nvGrpSpPr>
        <p:grpSpPr>
          <a:xfrm>
            <a:off x="2848229" y="2654257"/>
            <a:ext cx="13650671" cy="3538239"/>
            <a:chOff x="0" y="-66675"/>
            <a:chExt cx="18200895" cy="4717654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48935"/>
              <a:ext cx="18200895" cy="3402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US" sz="8799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 Italics"/>
                  <a:sym typeface="DM Sans Italics"/>
                </a:rPr>
                <a:t>經歷異象的實現</a:t>
              </a:r>
            </a:p>
            <a:p>
              <a:pPr algn="ctr">
                <a:lnSpc>
                  <a:spcPct val="113000"/>
                </a:lnSpc>
              </a:pPr>
              <a:r>
                <a:rPr lang="en-US" sz="6399" spc="300" dirty="0">
                  <a:solidFill>
                    <a:srgbClr val="7D1116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Madagascar Vision &amp; Mission</a:t>
              </a: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584598" y="-66675"/>
              <a:ext cx="1503169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20202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  <p:sp>
        <p:nvSpPr>
          <p:cNvPr id="16" name="TextBox 11"/>
          <p:cNvSpPr txBox="1"/>
          <p:nvPr/>
        </p:nvSpPr>
        <p:spPr>
          <a:xfrm>
            <a:off x="5257800" y="7239801"/>
            <a:ext cx="80772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72803E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4/27/2025 update</a:t>
            </a:r>
          </a:p>
        </p:txBody>
      </p:sp>
    </p:spTree>
    <p:extLst>
      <p:ext uri="{BB962C8B-B14F-4D97-AF65-F5344CB8AC3E}">
        <p14:creationId xmlns:p14="http://schemas.microsoft.com/office/powerpoint/2010/main" val="19135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7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10455" y="888947"/>
            <a:ext cx="5893356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nva Sans Bold"/>
              </a:rPr>
              <a:t>Andohanako Village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1673456"/>
            <a:ext cx="9101153" cy="68228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33700"/>
            <a:ext cx="8077199" cy="60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42900"/>
            <a:ext cx="8839200" cy="6620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63664"/>
            <a:ext cx="9820275" cy="56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8"/>
          <p:cNvGrpSpPr/>
          <p:nvPr/>
        </p:nvGrpSpPr>
        <p:grpSpPr>
          <a:xfrm>
            <a:off x="4046960" y="3457658"/>
            <a:ext cx="10194080" cy="3371685"/>
            <a:chOff x="0" y="0"/>
            <a:chExt cx="13592106" cy="4495580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46102"/>
              <a:ext cx="13592106" cy="1768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"/>
                  <a:sym typeface="DM Sans"/>
                </a:rPr>
                <a:t>復活的盼望</a:t>
              </a: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183350" y="-69486"/>
              <a:ext cx="11225407" cy="67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20202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1183350" y="3561484"/>
              <a:ext cx="11225407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400" b="1" dirty="0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馬可福音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5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TextBox 8"/>
          <p:cNvSpPr txBox="1"/>
          <p:nvPr/>
        </p:nvSpPr>
        <p:spPr>
          <a:xfrm>
            <a:off x="4046960" y="3846928"/>
            <a:ext cx="1019408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斷氣</a:t>
            </a:r>
          </a:p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7D1116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Breathed his last</a:t>
            </a:r>
          </a:p>
        </p:txBody>
      </p:sp>
    </p:spTree>
    <p:extLst>
      <p:ext uri="{BB962C8B-B14F-4D97-AF65-F5344CB8AC3E}">
        <p14:creationId xmlns:p14="http://schemas.microsoft.com/office/powerpoint/2010/main" val="12914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TextBox 8"/>
          <p:cNvSpPr txBox="1"/>
          <p:nvPr/>
        </p:nvSpPr>
        <p:spPr>
          <a:xfrm>
            <a:off x="4046960" y="3846928"/>
            <a:ext cx="1019408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斷氣</a:t>
            </a:r>
          </a:p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7D1116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Breathed his last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6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9"/>
          <p:cNvSpPr txBox="1"/>
          <p:nvPr/>
        </p:nvSpPr>
        <p:spPr>
          <a:xfrm>
            <a:off x="3962400" y="2781300"/>
            <a:ext cx="10642493" cy="369331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奇妙交換</a:t>
            </a:r>
          </a:p>
          <a:p>
            <a:pPr lvl="0" algn="ctr">
              <a:lnSpc>
                <a:spcPts val="9600"/>
              </a:lnSpc>
              <a:defRPr/>
            </a:pPr>
            <a:r>
              <a:rPr lang="en-US" altLang="zh-CN" sz="7200" dirty="0">
                <a:solidFill>
                  <a:srgbClr val="7D111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nva Sans"/>
              </a:rPr>
              <a:t>Amazing Exchange</a:t>
            </a:r>
          </a:p>
        </p:txBody>
      </p:sp>
    </p:spTree>
    <p:extLst>
      <p:ext uri="{BB962C8B-B14F-4D97-AF65-F5344CB8AC3E}">
        <p14:creationId xmlns:p14="http://schemas.microsoft.com/office/powerpoint/2010/main" val="18097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962400" y="2781300"/>
            <a:ext cx="10642493" cy="369331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奇妙交換</a:t>
            </a:r>
          </a:p>
          <a:p>
            <a:pPr lvl="0" algn="ctr">
              <a:lnSpc>
                <a:spcPts val="9600"/>
              </a:lnSpc>
              <a:defRPr/>
            </a:pPr>
            <a:r>
              <a:rPr lang="en-US" altLang="zh-CN" sz="7200" dirty="0">
                <a:solidFill>
                  <a:srgbClr val="7D111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nva Sans"/>
              </a:rPr>
              <a:t>Amazing Exchange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8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0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1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3" name="TextBox 9"/>
          <p:cNvSpPr txBox="1"/>
          <p:nvPr/>
        </p:nvSpPr>
        <p:spPr>
          <a:xfrm>
            <a:off x="2172027" y="3162300"/>
            <a:ext cx="14744373" cy="23741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盼望來臨之前總是有一個黑暗時刻</a:t>
            </a:r>
          </a:p>
        </p:txBody>
      </p:sp>
    </p:spTree>
    <p:extLst>
      <p:ext uri="{BB962C8B-B14F-4D97-AF65-F5344CB8AC3E}">
        <p14:creationId xmlns:p14="http://schemas.microsoft.com/office/powerpoint/2010/main" val="41176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26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2172027" y="3162300"/>
            <a:ext cx="14744373" cy="23741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盼望來臨之前總是有一個黑暗時刻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10490" y="42239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Freeform 2"/>
          <p:cNvSpPr/>
          <p:nvPr/>
        </p:nvSpPr>
        <p:spPr>
          <a:xfrm flipH="1">
            <a:off x="15671909" y="644718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6" name="Freeform 3"/>
          <p:cNvSpPr/>
          <p:nvPr/>
        </p:nvSpPr>
        <p:spPr>
          <a:xfrm>
            <a:off x="16766929" y="-2307289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4"/>
          <p:cNvSpPr/>
          <p:nvPr/>
        </p:nvSpPr>
        <p:spPr>
          <a:xfrm>
            <a:off x="-1386391" y="-707242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8" name="Freeform 5"/>
          <p:cNvSpPr/>
          <p:nvPr/>
        </p:nvSpPr>
        <p:spPr>
          <a:xfrm>
            <a:off x="-617491" y="5657530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9" name="Freeform 6"/>
          <p:cNvSpPr/>
          <p:nvPr/>
        </p:nvSpPr>
        <p:spPr>
          <a:xfrm>
            <a:off x="-977290" y="751771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7"/>
          <p:cNvSpPr/>
          <p:nvPr/>
        </p:nvSpPr>
        <p:spPr>
          <a:xfrm flipV="1">
            <a:off x="16251853" y="2124774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1" name="TextBox 9"/>
          <p:cNvSpPr txBox="1"/>
          <p:nvPr/>
        </p:nvSpPr>
        <p:spPr>
          <a:xfrm>
            <a:off x="2182517" y="3204539"/>
            <a:ext cx="14744373" cy="23741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72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在還來得及時把事情做對了</a:t>
            </a:r>
          </a:p>
        </p:txBody>
      </p:sp>
    </p:spTree>
    <p:extLst>
      <p:ext uri="{BB962C8B-B14F-4D97-AF65-F5344CB8AC3E}">
        <p14:creationId xmlns:p14="http://schemas.microsoft.com/office/powerpoint/2010/main" val="10326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34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2182517" y="3204539"/>
            <a:ext cx="14744373" cy="23741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72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在還來得及時把事情做對了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TextBox 8"/>
          <p:cNvSpPr txBox="1"/>
          <p:nvPr/>
        </p:nvSpPr>
        <p:spPr>
          <a:xfrm>
            <a:off x="4046960" y="3846928"/>
            <a:ext cx="1019408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犧牲</a:t>
            </a:r>
          </a:p>
          <a:p>
            <a:pPr algn="ctr">
              <a:lnSpc>
                <a:spcPts val="8640"/>
              </a:lnSpc>
            </a:pPr>
            <a:r>
              <a:rPr lang="en-US" sz="7200" spc="300" dirty="0">
                <a:solidFill>
                  <a:srgbClr val="7D1116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36972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542" y="847725"/>
            <a:ext cx="6785458" cy="1095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"/>
                <a:sym typeface="DM Sans Bold"/>
              </a:rPr>
              <a:t>十字架</a:t>
            </a:r>
            <a:r>
              <a:rPr lang="en-US" sz="7200" b="1" dirty="0">
                <a:solidFill>
                  <a:srgbClr val="EBD5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"/>
                <a:sym typeface="DM Sans Bold"/>
              </a:rPr>
              <a:t>下兩個人</a:t>
            </a:r>
          </a:p>
        </p:txBody>
      </p:sp>
    </p:spTree>
    <p:extLst>
      <p:ext uri="{BB962C8B-B14F-4D97-AF65-F5344CB8AC3E}">
        <p14:creationId xmlns:p14="http://schemas.microsoft.com/office/powerpoint/2010/main" val="1475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161" y="521970"/>
            <a:ext cx="17699239" cy="9156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5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約翰福音 20:11 -12</a:t>
            </a:r>
          </a:p>
          <a:p>
            <a:pPr algn="ctr">
              <a:lnSpc>
                <a:spcPts val="672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M Sans"/>
              <a:sym typeface="DM Sans"/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63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11 馬利亞卻站在墳墓外面哭。哭的時候，低頭往墳墓裡看，12 就見</a:t>
            </a:r>
            <a:r>
              <a:rPr lang="en-US" sz="63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"/>
                <a:sym typeface="DM Sans Bold"/>
              </a:rPr>
              <a:t>兩個天使</a:t>
            </a:r>
            <a:r>
              <a:rPr lang="en-US" sz="63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，穿著白衣，在安放耶穌身體的地方坐著，</a:t>
            </a:r>
            <a:r>
              <a:rPr lang="en-US" sz="63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"/>
                <a:sym typeface="DM Sans Bold"/>
              </a:rPr>
              <a:t>一個在頭，一個在腳</a:t>
            </a:r>
            <a:r>
              <a:rPr lang="en-US" sz="63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。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11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Now Mary stood outside the tomb crying. As she wept, she bent over to look into the tomb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12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and saw two angels in white, seated where Jesus’ body had been, one at the head and the other at the foot.</a:t>
            </a:r>
          </a:p>
        </p:txBody>
      </p:sp>
    </p:spTree>
    <p:extLst>
      <p:ext uri="{BB962C8B-B14F-4D97-AF65-F5344CB8AC3E}">
        <p14:creationId xmlns:p14="http://schemas.microsoft.com/office/powerpoint/2010/main" val="7462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2895600" y="2628900"/>
            <a:ext cx="12711184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0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“ </a:t>
            </a:r>
            <a:r>
              <a:rPr lang="zh-CN" altLang="en-US" sz="96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祂</a:t>
            </a: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真是神的兒子</a:t>
            </a:r>
            <a:r>
              <a:rPr lang="zh-CN" altLang="en-US" sz="8800" dirty="0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！</a:t>
            </a:r>
            <a:r>
              <a:rPr lang="zh-CN" alt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“</a:t>
            </a:r>
          </a:p>
          <a:p>
            <a:pPr lvl="0" algn="ctr">
              <a:lnSpc>
                <a:spcPts val="9600"/>
              </a:lnSpc>
              <a:defRPr/>
            </a:pPr>
            <a:r>
              <a:rPr lang="en-US" altLang="zh-CN" sz="6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Surely He was the Son of God!</a:t>
            </a:r>
          </a:p>
        </p:txBody>
      </p:sp>
    </p:spTree>
    <p:extLst>
      <p:ext uri="{BB962C8B-B14F-4D97-AF65-F5344CB8AC3E}">
        <p14:creationId xmlns:p14="http://schemas.microsoft.com/office/powerpoint/2010/main" val="39411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2628900"/>
            <a:ext cx="12711184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0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“ </a:t>
            </a:r>
            <a:r>
              <a:rPr lang="zh-CN" altLang="en-US" sz="96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祂</a:t>
            </a: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真是神的兒子</a:t>
            </a:r>
            <a:r>
              <a:rPr lang="zh-CN" altLang="en-US" sz="8800" dirty="0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！</a:t>
            </a:r>
            <a:r>
              <a:rPr lang="zh-CN" altLang="en-US" sz="8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“</a:t>
            </a:r>
          </a:p>
          <a:p>
            <a:pPr lvl="0" algn="ctr">
              <a:lnSpc>
                <a:spcPts val="9600"/>
              </a:lnSpc>
              <a:defRPr/>
            </a:pPr>
            <a:r>
              <a:rPr lang="en-US" altLang="zh-CN" sz="6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Surely He was the Son of God!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365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206</Words>
  <Application>Microsoft Office PowerPoint</Application>
  <PresentationFormat>自定义</PresentationFormat>
  <Paragraphs>43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Canva Sans</vt:lpstr>
      <vt:lpstr>Canva Sans Bold</vt:lpstr>
      <vt:lpstr>DM Sans</vt:lpstr>
      <vt:lpstr>DM Sans Bold</vt:lpstr>
      <vt:lpstr>DM Sans Italics</vt:lpstr>
      <vt:lpstr>Inter</vt:lpstr>
      <vt:lpstr>Microsoft JhengHei</vt:lpstr>
      <vt:lpstr>等线</vt:lpstr>
      <vt:lpstr>黑体</vt:lpstr>
      <vt:lpstr>宋体</vt:lpstr>
      <vt:lpstr>微软雅黑</vt:lpstr>
      <vt:lpstr>Arial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35</cp:revision>
  <dcterms:created xsi:type="dcterms:W3CDTF">2006-08-16T00:00:00Z</dcterms:created>
  <dcterms:modified xsi:type="dcterms:W3CDTF">2025-04-26T04:32:05Z</dcterms:modified>
  <dc:identifier>DAGKGUjSdVU</dc:identifier>
</cp:coreProperties>
</file>