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7" r:id="rId2"/>
    <p:sldId id="330" r:id="rId3"/>
    <p:sldId id="329" r:id="rId4"/>
    <p:sldId id="327" r:id="rId5"/>
    <p:sldId id="328" r:id="rId6"/>
    <p:sldId id="326" r:id="rId7"/>
    <p:sldId id="325" r:id="rId8"/>
    <p:sldId id="324" r:id="rId9"/>
    <p:sldId id="323" r:id="rId10"/>
    <p:sldId id="322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C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2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2025/5/11/Sun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799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355" indent="0" algn="ctr">
              <a:buNone/>
              <a:defRPr/>
            </a:lvl2pPr>
            <a:lvl3pPr marL="1828710" indent="0" algn="ctr">
              <a:buNone/>
              <a:defRPr/>
            </a:lvl3pPr>
            <a:lvl4pPr marL="2743064" indent="0" algn="ctr">
              <a:buNone/>
              <a:defRPr/>
            </a:lvl4pPr>
            <a:lvl5pPr marL="3657417" indent="0" algn="ctr">
              <a:buNone/>
              <a:defRPr/>
            </a:lvl5pPr>
            <a:lvl6pPr marL="4571772" indent="0" algn="ctr">
              <a:buNone/>
              <a:defRPr/>
            </a:lvl6pPr>
            <a:lvl7pPr marL="5486127" indent="0" algn="ctr">
              <a:buNone/>
              <a:defRPr/>
            </a:lvl7pPr>
            <a:lvl8pPr marL="6400481" indent="0" algn="ctr">
              <a:buNone/>
              <a:defRPr/>
            </a:lvl8pPr>
            <a:lvl9pPr marL="731483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9A36-613D-4B48-A598-0D79C4F168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0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8CDB-61AD-4069-AE97-A03E4EF70F4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1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1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1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27EA-1C0C-43CD-ACD0-500B9811F91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9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CD46-D1C7-4630-91D4-EBA9AE68B37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EECA-D25F-4DB5-B8E1-5AAA336405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6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79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4050"/>
            </a:lvl1pPr>
            <a:lvl2pPr marL="914355" indent="0">
              <a:buNone/>
              <a:defRPr sz="3600"/>
            </a:lvl2pPr>
            <a:lvl3pPr marL="1828710" indent="0">
              <a:buNone/>
              <a:defRPr sz="3150"/>
            </a:lvl3pPr>
            <a:lvl4pPr marL="2743064" indent="0">
              <a:buNone/>
              <a:defRPr sz="2850"/>
            </a:lvl4pPr>
            <a:lvl5pPr marL="3657417" indent="0">
              <a:buNone/>
              <a:defRPr sz="2850"/>
            </a:lvl5pPr>
            <a:lvl6pPr marL="4571772" indent="0">
              <a:buNone/>
              <a:defRPr sz="2850"/>
            </a:lvl6pPr>
            <a:lvl7pPr marL="5486127" indent="0">
              <a:buNone/>
              <a:defRPr sz="2850"/>
            </a:lvl7pPr>
            <a:lvl8pPr marL="6400481" indent="0">
              <a:buNone/>
              <a:defRPr sz="2850"/>
            </a:lvl8pPr>
            <a:lvl9pPr marL="7314836" indent="0">
              <a:buNone/>
              <a:defRPr sz="2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1D76-DAFF-43E6-B499-AB1AEC3E67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0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1F91-2B6E-4901-ACEE-AC287DD30C6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9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70" y="2302670"/>
            <a:ext cx="8083550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70" y="3262313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FF06-C0A2-47C3-9C0B-8BE4D3CB408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4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DF4B-5A98-442B-9C57-991037CEE7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9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8D2D-5F6B-42F4-A668-B4350E9DCDC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9" y="409574"/>
            <a:ext cx="6016626" cy="1743077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726"/>
            <a:ext cx="10223501" cy="8779670"/>
          </a:xfrm>
        </p:spPr>
        <p:txBody>
          <a:bodyPr/>
          <a:lstStyle>
            <a:lvl1pPr>
              <a:defRPr sz="6450"/>
            </a:lvl1pPr>
            <a:lvl2pPr>
              <a:defRPr sz="5550"/>
            </a:lvl2pPr>
            <a:lvl3pPr>
              <a:defRPr sz="4800"/>
            </a:lvl3pPr>
            <a:lvl4pPr>
              <a:defRPr sz="4050"/>
            </a:lvl4pPr>
            <a:lvl5pPr>
              <a:defRPr sz="4050"/>
            </a:lvl5pPr>
            <a:lvl6pPr>
              <a:defRPr sz="4050"/>
            </a:lvl6pPr>
            <a:lvl7pPr>
              <a:defRPr sz="4050"/>
            </a:lvl7pPr>
            <a:lvl8pPr>
              <a:defRPr sz="4050"/>
            </a:lvl8pPr>
            <a:lvl9pPr>
              <a:defRPr sz="4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39" y="2152656"/>
            <a:ext cx="6016626" cy="70365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9251-DC24-47F4-A41E-6342D985CA3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5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2"/>
            <a:ext cx="10972800" cy="850109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6450"/>
            </a:lvl1pPr>
            <a:lvl2pPr marL="914355" indent="0">
              <a:buNone/>
              <a:defRPr sz="5550"/>
            </a:lvl2pPr>
            <a:lvl3pPr marL="1828710" indent="0">
              <a:buNone/>
              <a:defRPr sz="4800"/>
            </a:lvl3pPr>
            <a:lvl4pPr marL="2743064" indent="0">
              <a:buNone/>
              <a:defRPr sz="4050"/>
            </a:lvl4pPr>
            <a:lvl5pPr marL="3657417" indent="0">
              <a:buNone/>
              <a:defRPr sz="4050"/>
            </a:lvl5pPr>
            <a:lvl6pPr marL="4571772" indent="0">
              <a:buNone/>
              <a:defRPr sz="4050"/>
            </a:lvl6pPr>
            <a:lvl7pPr marL="5486127" indent="0">
              <a:buNone/>
              <a:defRPr sz="4050"/>
            </a:lvl7pPr>
            <a:lvl8pPr marL="6400481" indent="0">
              <a:buNone/>
              <a:defRPr sz="4050"/>
            </a:lvl8pPr>
            <a:lvl9pPr marL="7314836" indent="0">
              <a:buNone/>
              <a:defRPr sz="405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165"/>
            <a:ext cx="10972800" cy="12072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1DF5-1FBD-4BE4-8F7C-7D6C4689A0D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6"/>
            <a:ext cx="1645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2"/>
            <a:ext cx="16459200" cy="678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539C050-86FC-4A63-B1D1-A8B351F8DA45}" type="slidenum">
              <a:rPr lang="zh-CN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5pPr>
      <a:lvl6pPr marL="914355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6pPr>
      <a:lvl7pPr marL="1828710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7pPr>
      <a:lvl8pPr marL="2743064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8pPr>
      <a:lvl9pPr marL="3657417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9pPr>
    </p:titleStyle>
    <p:bodyStyle>
      <a:lvl1pPr marL="685767" indent="-685767" algn="l" rtl="0" eaLnBrk="0" fontAlgn="base" hangingPunct="0">
        <a:spcBef>
          <a:spcPct val="20000"/>
        </a:spcBef>
        <a:spcAft>
          <a:spcPct val="0"/>
        </a:spcAft>
        <a:buChar char="•"/>
        <a:defRPr sz="6450">
          <a:solidFill>
            <a:schemeClr val="tx1"/>
          </a:solidFill>
          <a:latin typeface="+mn-lt"/>
          <a:ea typeface="+mn-ea"/>
          <a:cs typeface="+mn-cs"/>
        </a:defRPr>
      </a:lvl1pPr>
      <a:lvl2pPr marL="1485825" indent="-571472" algn="l" rtl="0" eaLnBrk="0" fontAlgn="base" hangingPunct="0">
        <a:spcBef>
          <a:spcPct val="20000"/>
        </a:spcBef>
        <a:spcAft>
          <a:spcPct val="0"/>
        </a:spcAft>
        <a:buChar char="–"/>
        <a:defRPr sz="5550">
          <a:solidFill>
            <a:schemeClr val="tx1"/>
          </a:solidFill>
          <a:latin typeface="+mn-lt"/>
        </a:defRPr>
      </a:lvl2pPr>
      <a:lvl3pPr marL="2285888" indent="-457176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</a:defRPr>
      </a:lvl3pPr>
      <a:lvl4pPr marL="3200240" indent="-457176" algn="l" rtl="0" eaLnBrk="0" fontAlgn="base" hangingPunct="0">
        <a:spcBef>
          <a:spcPct val="20000"/>
        </a:spcBef>
        <a:spcAft>
          <a:spcPct val="0"/>
        </a:spcAft>
        <a:buChar char="–"/>
        <a:defRPr sz="4050">
          <a:solidFill>
            <a:schemeClr val="tx1"/>
          </a:solidFill>
          <a:latin typeface="+mn-lt"/>
        </a:defRPr>
      </a:lvl4pPr>
      <a:lvl5pPr marL="4114593" indent="-457176" algn="l" rtl="0" eaLnBrk="0" fontAlgn="base" hangingPunct="0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5pPr>
      <a:lvl6pPr marL="502894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6pPr>
      <a:lvl7pPr marL="5943303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7pPr>
      <a:lvl8pPr marL="685765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8pPr>
      <a:lvl9pPr marL="7772012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5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4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2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1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6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3" name="Group 8"/>
          <p:cNvGrpSpPr/>
          <p:nvPr/>
        </p:nvGrpSpPr>
        <p:grpSpPr>
          <a:xfrm>
            <a:off x="2950490" y="2758455"/>
            <a:ext cx="13290873" cy="4366244"/>
            <a:chOff x="0" y="9525"/>
            <a:chExt cx="15603003" cy="4451937"/>
          </a:xfrm>
        </p:grpSpPr>
        <p:sp>
          <p:nvSpPr>
            <p:cNvPr id="14" name="TextBox 9"/>
            <p:cNvSpPr txBox="1"/>
            <p:nvPr/>
          </p:nvSpPr>
          <p:spPr>
            <a:xfrm>
              <a:off x="0" y="9525"/>
              <a:ext cx="15603003" cy="2819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8799" b="1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DM Sans Bold"/>
                  <a:sym typeface="DM Sans Bold"/>
                </a:rPr>
                <a:t>母親的影響力</a:t>
              </a:r>
            </a:p>
            <a:p>
              <a:pPr algn="ctr">
                <a:lnSpc>
                  <a:spcPct val="120000"/>
                </a:lnSpc>
              </a:pPr>
              <a:r>
                <a:rPr lang="en-US" sz="6800" b="1" dirty="0">
                  <a:solidFill>
                    <a:srgbClr val="7D1116"/>
                  </a:solidFill>
                  <a:latin typeface="Arial" panose="020B0604020202020204" pitchFamily="34" charset="0"/>
                  <a:ea typeface="DM Sans Bold"/>
                  <a:cs typeface="Arial" panose="020B0604020202020204" pitchFamily="34" charset="0"/>
                  <a:sym typeface="DM Sans Bold"/>
                </a:rPr>
                <a:t>Empowered by Mother’s Love</a:t>
              </a: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1277402" y="3756812"/>
              <a:ext cx="12886160" cy="704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400" b="1" dirty="0">
                  <a:solidFill>
                    <a:srgbClr val="20202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Inter"/>
                  <a:sym typeface="Inter"/>
                </a:rPr>
                <a:t>2025 母親節信息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777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-35642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Freeform 2"/>
          <p:cNvSpPr/>
          <p:nvPr/>
        </p:nvSpPr>
        <p:spPr>
          <a:xfrm flipH="1">
            <a:off x="15661419" y="6404944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3"/>
          <p:cNvSpPr/>
          <p:nvPr/>
        </p:nvSpPr>
        <p:spPr>
          <a:xfrm>
            <a:off x="16756441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5"/>
          <p:cNvSpPr/>
          <p:nvPr/>
        </p:nvSpPr>
        <p:spPr>
          <a:xfrm>
            <a:off x="-627981" y="5615293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6"/>
          <p:cNvSpPr/>
          <p:nvPr/>
        </p:nvSpPr>
        <p:spPr>
          <a:xfrm>
            <a:off x="-987780" y="709534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7"/>
          <p:cNvSpPr/>
          <p:nvPr/>
        </p:nvSpPr>
        <p:spPr>
          <a:xfrm flipV="1">
            <a:off x="16241365" y="2082536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8"/>
          <p:cNvSpPr txBox="1"/>
          <p:nvPr/>
        </p:nvSpPr>
        <p:spPr>
          <a:xfrm>
            <a:off x="4046960" y="3168748"/>
            <a:ext cx="10194080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spc="6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 Bold Italics"/>
                <a:sym typeface="DM Sans Bold Italics"/>
              </a:rPr>
              <a:t>安慰</a:t>
            </a:r>
          </a:p>
          <a:p>
            <a:pPr algn="ctr">
              <a:lnSpc>
                <a:spcPts val="9600"/>
              </a:lnSpc>
            </a:pPr>
            <a:r>
              <a:rPr lang="en-US" sz="8000" b="1" spc="6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 Bold Italics"/>
                <a:sym typeface="DM Sans Bold Italics"/>
              </a:rPr>
              <a:t>憐卹</a:t>
            </a:r>
          </a:p>
          <a:p>
            <a:pPr algn="ctr">
              <a:lnSpc>
                <a:spcPts val="9600"/>
              </a:lnSpc>
            </a:pPr>
            <a:r>
              <a:rPr lang="en-US" sz="8000" b="1" spc="6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 Bold Italics"/>
                <a:sym typeface="DM Sans Bold Italics"/>
              </a:rPr>
              <a:t>教導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4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5" name="TextBox 8"/>
          <p:cNvSpPr txBox="1"/>
          <p:nvPr/>
        </p:nvSpPr>
        <p:spPr>
          <a:xfrm>
            <a:off x="4704605" y="3778348"/>
            <a:ext cx="9023558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 Bold Italics"/>
                <a:sym typeface="DM Sans Bold Italics"/>
              </a:rPr>
              <a:t>你的心、你的愛、你對真理的價值觀</a:t>
            </a:r>
          </a:p>
        </p:txBody>
      </p:sp>
    </p:spTree>
    <p:extLst>
      <p:ext uri="{BB962C8B-B14F-4D97-AF65-F5344CB8AC3E}">
        <p14:creationId xmlns:p14="http://schemas.microsoft.com/office/powerpoint/2010/main" val="346381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4300"/>
            <a:ext cx="7848600" cy="1007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3" name="Group 8"/>
          <p:cNvGrpSpPr/>
          <p:nvPr/>
        </p:nvGrpSpPr>
        <p:grpSpPr>
          <a:xfrm>
            <a:off x="2950490" y="2758455"/>
            <a:ext cx="13290873" cy="4366244"/>
            <a:chOff x="0" y="9525"/>
            <a:chExt cx="15603003" cy="4451937"/>
          </a:xfrm>
        </p:grpSpPr>
        <p:sp>
          <p:nvSpPr>
            <p:cNvPr id="14" name="TextBox 9"/>
            <p:cNvSpPr txBox="1"/>
            <p:nvPr/>
          </p:nvSpPr>
          <p:spPr>
            <a:xfrm>
              <a:off x="0" y="9525"/>
              <a:ext cx="15603003" cy="2819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99" b="1" i="0" u="none" strike="noStrike" kern="1200" cap="none" spc="300" normalizeH="0" baseline="0" noProof="0" dirty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DM Sans Bold"/>
                  <a:sym typeface="DM Sans Bold"/>
                </a:rPr>
                <a:t>母親的影響力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800" b="1" i="0" u="none" strike="noStrike" kern="1200" cap="none" spc="0" normalizeH="0" baseline="0" noProof="0" dirty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Arial" panose="020B0604020202020204" pitchFamily="34" charset="0"/>
                  <a:ea typeface="DM Sans Bold"/>
                  <a:cs typeface="Arial" panose="020B0604020202020204" pitchFamily="34" charset="0"/>
                  <a:sym typeface="DM Sans Bold"/>
                </a:rPr>
                <a:t>Empowered by Mother’s Love</a:t>
              </a: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1277402" y="3756812"/>
              <a:ext cx="12886160" cy="704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Inter"/>
                  <a:sym typeface="Inter"/>
                </a:rPr>
                <a:t>2025 母親節信息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2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95600" y="1345576"/>
            <a:ext cx="12866635" cy="8549259"/>
          </a:xfrm>
          <a:custGeom>
            <a:avLst/>
            <a:gdLst/>
            <a:ahLst/>
            <a:cxnLst/>
            <a:rect l="l" t="t" r="r" b="b"/>
            <a:pathLst>
              <a:path w="12866635" h="8549259">
                <a:moveTo>
                  <a:pt x="0" y="0"/>
                </a:moveTo>
                <a:lnTo>
                  <a:pt x="12866635" y="0"/>
                </a:lnTo>
                <a:lnTo>
                  <a:pt x="12866635" y="8549259"/>
                </a:lnTo>
                <a:lnTo>
                  <a:pt x="0" y="85492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638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3" name="Group 8"/>
          <p:cNvGrpSpPr/>
          <p:nvPr/>
        </p:nvGrpSpPr>
        <p:grpSpPr>
          <a:xfrm>
            <a:off x="3578471" y="4390329"/>
            <a:ext cx="11513767" cy="2415044"/>
            <a:chOff x="-624652" y="-9525"/>
            <a:chExt cx="14216758" cy="3220059"/>
          </a:xfrm>
        </p:grpSpPr>
        <p:sp>
          <p:nvSpPr>
            <p:cNvPr id="14" name="TextBox 9"/>
            <p:cNvSpPr txBox="1"/>
            <p:nvPr/>
          </p:nvSpPr>
          <p:spPr>
            <a:xfrm>
              <a:off x="-624652" y="-9525"/>
              <a:ext cx="14216758" cy="1641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DM Sans Bold Italics"/>
                  <a:sym typeface="DM Sans Bold Italics"/>
                </a:rPr>
                <a:t>他不是一個普通的孩子</a:t>
              </a: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667373" y="2162982"/>
              <a:ext cx="11225407" cy="104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5000" b="1" i="1" dirty="0">
                  <a:solidFill>
                    <a:srgbClr val="20202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DM Sans Italics"/>
                  <a:sym typeface="DM Sans Italics"/>
                </a:rPr>
                <a:t>“He was no ordinary child.”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18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-35642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Freeform 2"/>
          <p:cNvSpPr/>
          <p:nvPr/>
        </p:nvSpPr>
        <p:spPr>
          <a:xfrm flipH="1">
            <a:off x="15661419" y="6404944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3"/>
          <p:cNvSpPr/>
          <p:nvPr/>
        </p:nvSpPr>
        <p:spPr>
          <a:xfrm>
            <a:off x="16756441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5"/>
          <p:cNvSpPr/>
          <p:nvPr/>
        </p:nvSpPr>
        <p:spPr>
          <a:xfrm>
            <a:off x="-627981" y="5615293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6"/>
          <p:cNvSpPr/>
          <p:nvPr/>
        </p:nvSpPr>
        <p:spPr>
          <a:xfrm>
            <a:off x="-987780" y="709534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7"/>
          <p:cNvSpPr/>
          <p:nvPr/>
        </p:nvSpPr>
        <p:spPr>
          <a:xfrm flipV="1">
            <a:off x="16241365" y="2082536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8"/>
          <p:cNvGrpSpPr/>
          <p:nvPr/>
        </p:nvGrpSpPr>
        <p:grpSpPr>
          <a:xfrm>
            <a:off x="3578471" y="4390329"/>
            <a:ext cx="11513767" cy="2415044"/>
            <a:chOff x="-624652" y="-9525"/>
            <a:chExt cx="14216758" cy="3220059"/>
          </a:xfrm>
        </p:grpSpPr>
        <p:sp>
          <p:nvSpPr>
            <p:cNvPr id="11" name="TextBox 9"/>
            <p:cNvSpPr txBox="1"/>
            <p:nvPr/>
          </p:nvSpPr>
          <p:spPr>
            <a:xfrm>
              <a:off x="-624652" y="-9525"/>
              <a:ext cx="14216758" cy="1641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DM Sans Bold Italics"/>
                  <a:sym typeface="DM Sans Bold Italics"/>
                </a:rPr>
                <a:t>他不是一個普通的孩子</a:t>
              </a: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667373" y="2162982"/>
              <a:ext cx="11225407" cy="104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5000" b="1" i="1" dirty="0">
                  <a:solidFill>
                    <a:srgbClr val="20202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DM Sans Italics"/>
                  <a:sym typeface="DM Sans Italics"/>
                </a:rPr>
                <a:t>“He was no ordinary child.”</a:t>
              </a:r>
            </a:p>
          </p:txBody>
        </p:sp>
      </p:grpSp>
      <p:sp>
        <p:nvSpPr>
          <p:cNvPr id="36" name="矩形 35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8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9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0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1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2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3" name="TextBox 9"/>
          <p:cNvSpPr txBox="1"/>
          <p:nvPr/>
        </p:nvSpPr>
        <p:spPr>
          <a:xfrm>
            <a:off x="4572000" y="3238500"/>
            <a:ext cx="10642493" cy="2462213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7D1116"/>
              </a:solidFill>
              <a:effectLst/>
              <a:uLnTx/>
              <a:uFillTx/>
              <a:latin typeface="Canva Sans"/>
              <a:ea typeface="Canva Sans"/>
              <a:cs typeface="Canva Sans"/>
              <a:sym typeface="Canva Sans"/>
            </a:endParaRPr>
          </a:p>
          <a:p>
            <a:pPr lvl="0" algn="ctr">
              <a:lnSpc>
                <a:spcPts val="9600"/>
              </a:lnSpc>
              <a:defRPr/>
            </a:pPr>
            <a:r>
              <a:rPr lang="zh-CN" altLang="en-US" sz="8000" b="1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親媽變奶媽</a:t>
            </a:r>
          </a:p>
        </p:txBody>
      </p:sp>
    </p:spTree>
    <p:extLst>
      <p:ext uri="{BB962C8B-B14F-4D97-AF65-F5344CB8AC3E}">
        <p14:creationId xmlns:p14="http://schemas.microsoft.com/office/powerpoint/2010/main" val="25089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-35642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Freeform 2"/>
          <p:cNvSpPr/>
          <p:nvPr/>
        </p:nvSpPr>
        <p:spPr>
          <a:xfrm flipH="1">
            <a:off x="15661419" y="6404944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3"/>
          <p:cNvSpPr/>
          <p:nvPr/>
        </p:nvSpPr>
        <p:spPr>
          <a:xfrm>
            <a:off x="16756441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5"/>
          <p:cNvSpPr/>
          <p:nvPr/>
        </p:nvSpPr>
        <p:spPr>
          <a:xfrm>
            <a:off x="-627981" y="5615293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6"/>
          <p:cNvSpPr/>
          <p:nvPr/>
        </p:nvSpPr>
        <p:spPr>
          <a:xfrm>
            <a:off x="-987780" y="709534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7"/>
          <p:cNvSpPr/>
          <p:nvPr/>
        </p:nvSpPr>
        <p:spPr>
          <a:xfrm flipV="1">
            <a:off x="16241365" y="2082536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4572000" y="3238500"/>
            <a:ext cx="10642493" cy="2462213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7D1116"/>
              </a:solidFill>
              <a:effectLst/>
              <a:uLnTx/>
              <a:uFillTx/>
              <a:latin typeface="Canva Sans"/>
              <a:ea typeface="Canva Sans"/>
              <a:cs typeface="Canva Sans"/>
              <a:sym typeface="Canva Sans"/>
            </a:endParaRPr>
          </a:p>
          <a:p>
            <a:pPr lvl="0" algn="ctr">
              <a:lnSpc>
                <a:spcPts val="9600"/>
              </a:lnSpc>
              <a:defRPr/>
            </a:pPr>
            <a:r>
              <a:rPr lang="zh-CN" altLang="en-US" sz="8000" b="1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親媽變奶媽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4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5" name="TextBox 9"/>
          <p:cNvSpPr txBox="1"/>
          <p:nvPr/>
        </p:nvSpPr>
        <p:spPr>
          <a:xfrm>
            <a:off x="3048000" y="3238500"/>
            <a:ext cx="13022690" cy="24622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7D1116"/>
              </a:solidFill>
              <a:effectLst/>
              <a:uLnTx/>
              <a:uFillTx/>
              <a:latin typeface="Canva Sans"/>
              <a:ea typeface="Canva Sans"/>
              <a:cs typeface="Canva Sans"/>
              <a:sym typeface="Canva Sans"/>
            </a:endParaRPr>
          </a:p>
          <a:p>
            <a:pPr lvl="0" algn="ctr">
              <a:lnSpc>
                <a:spcPts val="9600"/>
              </a:lnSpc>
              <a:defRPr/>
            </a:pPr>
            <a:r>
              <a:rPr lang="zh-CN" altLang="en-US" sz="8000" b="1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內心的強大來自於從小的愛</a:t>
            </a:r>
          </a:p>
        </p:txBody>
      </p:sp>
    </p:spTree>
    <p:extLst>
      <p:ext uri="{BB962C8B-B14F-4D97-AF65-F5344CB8AC3E}">
        <p14:creationId xmlns:p14="http://schemas.microsoft.com/office/powerpoint/2010/main" val="401451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-35642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Freeform 2"/>
          <p:cNvSpPr/>
          <p:nvPr/>
        </p:nvSpPr>
        <p:spPr>
          <a:xfrm flipH="1">
            <a:off x="15661419" y="6404944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3"/>
          <p:cNvSpPr/>
          <p:nvPr/>
        </p:nvSpPr>
        <p:spPr>
          <a:xfrm>
            <a:off x="16756441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5"/>
          <p:cNvSpPr/>
          <p:nvPr/>
        </p:nvSpPr>
        <p:spPr>
          <a:xfrm>
            <a:off x="-627981" y="5615293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6"/>
          <p:cNvSpPr/>
          <p:nvPr/>
        </p:nvSpPr>
        <p:spPr>
          <a:xfrm>
            <a:off x="-987780" y="709534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7"/>
          <p:cNvSpPr/>
          <p:nvPr/>
        </p:nvSpPr>
        <p:spPr>
          <a:xfrm flipV="1">
            <a:off x="16241365" y="2082536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3048000" y="3238500"/>
            <a:ext cx="13022690" cy="24622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7D1116"/>
              </a:solidFill>
              <a:effectLst/>
              <a:uLnTx/>
              <a:uFillTx/>
              <a:latin typeface="Canva Sans"/>
              <a:ea typeface="Canva Sans"/>
              <a:cs typeface="Canva Sans"/>
              <a:sym typeface="Canva Sans"/>
            </a:endParaRPr>
          </a:p>
          <a:p>
            <a:pPr lvl="0" algn="ctr">
              <a:lnSpc>
                <a:spcPts val="9600"/>
              </a:lnSpc>
              <a:defRPr/>
            </a:pPr>
            <a:r>
              <a:rPr lang="zh-CN" altLang="en-US" sz="8000" b="1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內心的強大來自於從小的愛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4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25" name="Group 8"/>
          <p:cNvGrpSpPr/>
          <p:nvPr/>
        </p:nvGrpSpPr>
        <p:grpSpPr>
          <a:xfrm>
            <a:off x="4046960" y="3417926"/>
            <a:ext cx="10194080" cy="2198747"/>
            <a:chOff x="0" y="-66675"/>
            <a:chExt cx="13592106" cy="2931663"/>
          </a:xfrm>
        </p:grpSpPr>
        <p:sp>
          <p:nvSpPr>
            <p:cNvPr id="26" name="TextBox 9"/>
            <p:cNvSpPr txBox="1"/>
            <p:nvPr/>
          </p:nvSpPr>
          <p:spPr>
            <a:xfrm>
              <a:off x="0" y="1229863"/>
              <a:ext cx="13592106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 spc="6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DM Sans Bold Italics"/>
                  <a:sym typeface="DM Sans Bold Italics"/>
                </a:rPr>
                <a:t>放手</a:t>
              </a:r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1183351" y="-66675"/>
              <a:ext cx="11225407" cy="663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200" dirty="0">
                  <a:solidFill>
                    <a:srgbClr val="202020"/>
                  </a:solidFill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339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-35642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Freeform 2"/>
          <p:cNvSpPr/>
          <p:nvPr/>
        </p:nvSpPr>
        <p:spPr>
          <a:xfrm flipH="1">
            <a:off x="15661419" y="6404944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3"/>
          <p:cNvSpPr/>
          <p:nvPr/>
        </p:nvSpPr>
        <p:spPr>
          <a:xfrm>
            <a:off x="16756441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5"/>
          <p:cNvSpPr/>
          <p:nvPr/>
        </p:nvSpPr>
        <p:spPr>
          <a:xfrm>
            <a:off x="-627981" y="5615293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6"/>
          <p:cNvSpPr/>
          <p:nvPr/>
        </p:nvSpPr>
        <p:spPr>
          <a:xfrm>
            <a:off x="-987780" y="709534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7"/>
          <p:cNvSpPr/>
          <p:nvPr/>
        </p:nvSpPr>
        <p:spPr>
          <a:xfrm flipV="1">
            <a:off x="16241365" y="2082536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矩形 9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2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24" name="Group 8"/>
          <p:cNvGrpSpPr/>
          <p:nvPr/>
        </p:nvGrpSpPr>
        <p:grpSpPr>
          <a:xfrm>
            <a:off x="4046960" y="3417926"/>
            <a:ext cx="10194080" cy="2198747"/>
            <a:chOff x="0" y="-66675"/>
            <a:chExt cx="13592106" cy="2931663"/>
          </a:xfrm>
        </p:grpSpPr>
        <p:sp>
          <p:nvSpPr>
            <p:cNvPr id="25" name="TextBox 9"/>
            <p:cNvSpPr txBox="1"/>
            <p:nvPr/>
          </p:nvSpPr>
          <p:spPr>
            <a:xfrm>
              <a:off x="0" y="1229863"/>
              <a:ext cx="13592106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 spc="6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DM Sans Bold Italics"/>
                  <a:sym typeface="DM Sans Bold Italics"/>
                </a:rPr>
                <a:t>放手</a:t>
              </a:r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1183351" y="-66675"/>
              <a:ext cx="11225407" cy="663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200" dirty="0">
                  <a:solidFill>
                    <a:srgbClr val="202020"/>
                  </a:solidFill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</p:grpSp>
      <p:sp>
        <p:nvSpPr>
          <p:cNvPr id="27" name="矩形 26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rgbClr val="FFF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9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0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1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2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3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4" name="TextBox 8"/>
          <p:cNvSpPr txBox="1"/>
          <p:nvPr/>
        </p:nvSpPr>
        <p:spPr>
          <a:xfrm>
            <a:off x="4046960" y="3168748"/>
            <a:ext cx="10194080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spc="6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 Bold Italics"/>
                <a:sym typeface="DM Sans Bold Italics"/>
              </a:rPr>
              <a:t>安慰</a:t>
            </a:r>
          </a:p>
          <a:p>
            <a:pPr algn="ctr">
              <a:lnSpc>
                <a:spcPts val="9600"/>
              </a:lnSpc>
            </a:pPr>
            <a:r>
              <a:rPr lang="en-US" sz="8000" b="1" spc="6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 Bold Italics"/>
                <a:sym typeface="DM Sans Bold Italics"/>
              </a:rPr>
              <a:t>憐卹</a:t>
            </a:r>
          </a:p>
          <a:p>
            <a:pPr algn="ctr">
              <a:lnSpc>
                <a:spcPts val="9600"/>
              </a:lnSpc>
            </a:pPr>
            <a:r>
              <a:rPr lang="en-US" sz="8000" b="1" spc="6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 Bold Italics"/>
                <a:sym typeface="DM Sans Bold Italics"/>
              </a:rPr>
              <a:t>教導</a:t>
            </a:r>
          </a:p>
        </p:txBody>
      </p:sp>
    </p:spTree>
    <p:extLst>
      <p:ext uri="{BB962C8B-B14F-4D97-AF65-F5344CB8AC3E}">
        <p14:creationId xmlns:p14="http://schemas.microsoft.com/office/powerpoint/2010/main" val="6943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2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85</Words>
  <Application>Microsoft Office PowerPoint</Application>
  <PresentationFormat>自定义</PresentationFormat>
  <Paragraphs>29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Canva Sans</vt:lpstr>
      <vt:lpstr>DM Sans Bold</vt:lpstr>
      <vt:lpstr>DM Sans Bold Italics</vt:lpstr>
      <vt:lpstr>DM Sans Italics</vt:lpstr>
      <vt:lpstr>Inter</vt:lpstr>
      <vt:lpstr>Microsoft JhengHei</vt:lpstr>
      <vt:lpstr>等线</vt:lpstr>
      <vt:lpstr>宋体</vt:lpstr>
      <vt:lpstr>微软雅黑</vt:lpstr>
      <vt:lpstr>Arial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28</cp:revision>
  <dcterms:created xsi:type="dcterms:W3CDTF">2006-08-16T00:00:00Z</dcterms:created>
  <dcterms:modified xsi:type="dcterms:W3CDTF">2025-05-11T22:45:21Z</dcterms:modified>
  <dc:identifier>DAGKGUjSdVU</dc:identifier>
</cp:coreProperties>
</file>