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6"/>
  </p:notes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80" r:id="rId23"/>
    <p:sldId id="278" r:id="rId24"/>
    <p:sldId id="279" r:id="rId25"/>
  </p:sldIdLst>
  <p:sldSz cx="12192000" cy="6858000"/>
  <p:notesSz cx="6858000" cy="9144000"/>
  <p:photoAlbum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0" d="100"/>
          <a:sy n="50" d="100"/>
        </p:scale>
        <p:origin x="36" y="7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F2FF85-77A9-473F-B267-55EE60425501}" type="datetimeFigureOut">
              <a:rPr lang="zh-CN" altLang="en-US" smtClean="0"/>
              <a:t>2025/5/16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730C0A-BB79-446B-B09C-DF71DDE334D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7042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 smtClean="0">
                <a:solidFill>
                  <a:srgbClr val="3C3836"/>
                </a:solidFill>
                <a:latin typeface="Arial"/>
                <a:ea typeface="Arial"/>
                <a:cs typeface="Arial"/>
                <a:sym typeface="Arial"/>
              </a:rPr>
              <a:t>哥林多前書‬</a:t>
            </a:r>
            <a:r>
              <a:rPr lang="en-US" altLang="zh-CN" dirty="0" smtClean="0">
                <a:solidFill>
                  <a:srgbClr val="3C3836"/>
                </a:solidFill>
                <a:latin typeface="Arial"/>
                <a:ea typeface="Arial"/>
                <a:cs typeface="Arial"/>
                <a:sym typeface="Arial"/>
              </a:rPr>
              <a:t>15:54-58</a:t>
            </a:r>
            <a:endParaRPr lang="zh-CN" altLang="en-US" b="1" dirty="0" smtClean="0">
              <a:solidFill>
                <a:srgbClr val="70706E"/>
              </a:solidFill>
              <a:latin typeface="Arial"/>
              <a:ea typeface="Arial"/>
              <a:cs typeface="Arial"/>
              <a:sym typeface="Arial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30C0A-BB79-446B-B09C-DF71DDE334D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43499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4" name="Google Shape;244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10731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F07CF-8E75-4FBF-9021-11BED405D4F9}" type="datetimeFigureOut">
              <a:rPr lang="zh-CN" altLang="en-US" smtClean="0"/>
              <a:t>2025/5/16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5C75F-6807-4B16-B551-1A1D6920005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94440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F07CF-8E75-4FBF-9021-11BED405D4F9}" type="datetimeFigureOut">
              <a:rPr lang="zh-CN" altLang="en-US" smtClean="0"/>
              <a:t>2025/5/16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5C75F-6807-4B16-B551-1A1D6920005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9396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F07CF-8E75-4FBF-9021-11BED405D4F9}" type="datetimeFigureOut">
              <a:rPr lang="zh-CN" altLang="en-US" smtClean="0"/>
              <a:t>2025/5/16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5C75F-6807-4B16-B551-1A1D6920005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48293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5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5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5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0737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6"/>
          <p:cNvSpPr txBox="1"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6"/>
          <p:cNvSpPr txBox="1"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26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6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6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2348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7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7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7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7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7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3095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8"/>
          <p:cNvSpPr txBox="1"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667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8"/>
          <p:cNvSpPr txBox="1"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333">
                <a:solidFill>
                  <a:srgbClr val="888888"/>
                </a:solidFill>
              </a:defRPr>
            </a:lvl1pPr>
            <a:lvl2pPr marL="609630" lvl="1" indent="-152408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200">
                <a:solidFill>
                  <a:srgbClr val="888888"/>
                </a:solidFill>
              </a:defRPr>
            </a:lvl2pPr>
            <a:lvl3pPr marL="914446" lvl="2" indent="-152408" algn="l">
              <a:spcBef>
                <a:spcPts val="213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067">
                <a:solidFill>
                  <a:srgbClr val="888888"/>
                </a:solidFill>
              </a:defRPr>
            </a:lvl3pPr>
            <a:lvl4pPr marL="1219261" lvl="3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4pPr>
            <a:lvl5pPr marL="1524076" lvl="4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5pPr>
            <a:lvl6pPr marL="1828891" lvl="5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6pPr>
            <a:lvl7pPr marL="2133707" lvl="6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7pPr>
            <a:lvl8pPr marL="2438522" lvl="7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8pPr>
            <a:lvl9pPr marL="2743337" lvl="8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8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8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8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6338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9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9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867"/>
            </a:lvl1pPr>
            <a:lvl2pPr marL="609630" lvl="1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14446" lvl="2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200"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200"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9pPr>
          </a:lstStyle>
          <a:p>
            <a:endParaRPr/>
          </a:p>
        </p:txBody>
      </p:sp>
      <p:sp>
        <p:nvSpPr>
          <p:cNvPr id="40" name="Google Shape;40;p29"/>
          <p:cNvSpPr txBox="1">
            <a:spLocks noGrp="1"/>
          </p:cNvSpPr>
          <p:nvPr>
            <p:ph type="body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867"/>
            </a:lvl1pPr>
            <a:lvl2pPr marL="609630" lvl="1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14446" lvl="2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200"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200"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9pPr>
          </a:lstStyle>
          <a:p>
            <a:endParaRPr/>
          </a:p>
        </p:txBody>
      </p:sp>
      <p:sp>
        <p:nvSpPr>
          <p:cNvPr id="41" name="Google Shape;41;p29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9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9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85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0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0"/>
          <p:cNvSpPr txBox="1"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1pPr>
            <a:lvl2pPr marL="609630" lvl="1" indent="-152408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333" b="1"/>
            </a:lvl2pPr>
            <a:lvl3pPr marL="914446" lvl="2" indent="-152408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 b="1"/>
            </a:lvl3pPr>
            <a:lvl4pPr marL="1219261" lvl="3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4pPr>
            <a:lvl5pPr marL="1524076" lvl="4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5pPr>
            <a:lvl6pPr marL="1828891" lvl="5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6pPr>
            <a:lvl7pPr marL="2133707" lvl="6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7pPr>
            <a:lvl8pPr marL="2438522" lvl="7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8pPr>
            <a:lvl9pPr marL="2743337" lvl="8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9pPr>
          </a:lstStyle>
          <a:p>
            <a:endParaRPr/>
          </a:p>
        </p:txBody>
      </p:sp>
      <p:sp>
        <p:nvSpPr>
          <p:cNvPr id="47" name="Google Shape;47;p30"/>
          <p:cNvSpPr txBox="1">
            <a:spLocks noGrp="1"/>
          </p:cNvSpPr>
          <p:nvPr>
            <p:ph type="body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9630" lvl="1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9261" lvl="3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067"/>
            </a:lvl4pPr>
            <a:lvl5pPr marL="1524076" lvl="4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067"/>
            </a:lvl5pPr>
            <a:lvl6pPr marL="1828891" lvl="5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6pPr>
            <a:lvl7pPr marL="2133707" lvl="6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7pPr>
            <a:lvl8pPr marL="2438522" lvl="7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8pPr>
            <a:lvl9pPr marL="2743337" lvl="8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9pPr>
          </a:lstStyle>
          <a:p>
            <a:endParaRPr/>
          </a:p>
        </p:txBody>
      </p:sp>
      <p:sp>
        <p:nvSpPr>
          <p:cNvPr id="48" name="Google Shape;48;p30"/>
          <p:cNvSpPr txBox="1">
            <a:spLocks noGrp="1"/>
          </p:cNvSpPr>
          <p:nvPr>
            <p:ph type="body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1pPr>
            <a:lvl2pPr marL="609630" lvl="1" indent="-152408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333" b="1"/>
            </a:lvl2pPr>
            <a:lvl3pPr marL="914446" lvl="2" indent="-152408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 b="1"/>
            </a:lvl3pPr>
            <a:lvl4pPr marL="1219261" lvl="3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4pPr>
            <a:lvl5pPr marL="1524076" lvl="4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5pPr>
            <a:lvl6pPr marL="1828891" lvl="5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6pPr>
            <a:lvl7pPr marL="2133707" lvl="6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7pPr>
            <a:lvl8pPr marL="2438522" lvl="7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8pPr>
            <a:lvl9pPr marL="2743337" lvl="8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9pPr>
          </a:lstStyle>
          <a:p>
            <a:endParaRPr/>
          </a:p>
        </p:txBody>
      </p:sp>
      <p:sp>
        <p:nvSpPr>
          <p:cNvPr id="49" name="Google Shape;49;p30"/>
          <p:cNvSpPr txBox="1">
            <a:spLocks noGrp="1"/>
          </p:cNvSpPr>
          <p:nvPr>
            <p:ph type="body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9630" lvl="1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9261" lvl="3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067"/>
            </a:lvl4pPr>
            <a:lvl5pPr marL="1524076" lvl="4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067"/>
            </a:lvl5pPr>
            <a:lvl6pPr marL="1828891" lvl="5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6pPr>
            <a:lvl7pPr marL="2133707" lvl="6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7pPr>
            <a:lvl8pPr marL="2438522" lvl="7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8pPr>
            <a:lvl9pPr marL="2743337" lvl="8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9pPr>
          </a:lstStyle>
          <a:p>
            <a:endParaRPr/>
          </a:p>
        </p:txBody>
      </p:sp>
      <p:sp>
        <p:nvSpPr>
          <p:cNvPr id="50" name="Google Shape;50;p30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0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0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0973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1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1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1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1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3644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2"/>
          <p:cNvSpPr txBox="1"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2"/>
          <p:cNvSpPr txBox="1">
            <a:spLocks noGrp="1"/>
          </p:cNvSpPr>
          <p:nvPr>
            <p:ph type="body"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87881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133"/>
            </a:lvl1pPr>
            <a:lvl2pPr marL="609630" lvl="1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867"/>
            </a:lvl2pPr>
            <a:lvl3pPr marL="914446" lvl="2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3pPr>
            <a:lvl4pPr marL="1219261" lvl="3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4pPr>
            <a:lvl5pPr marL="1524076" lvl="4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333"/>
            </a:lvl5pPr>
            <a:lvl6pPr marL="1828891" lvl="5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6pPr>
            <a:lvl7pPr marL="2133707" lvl="6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7pPr>
            <a:lvl8pPr marL="2438522" lvl="7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8pPr>
            <a:lvl9pPr marL="2743337" lvl="8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9pPr>
          </a:lstStyle>
          <a:p>
            <a:endParaRPr/>
          </a:p>
        </p:txBody>
      </p:sp>
      <p:sp>
        <p:nvSpPr>
          <p:cNvPr id="61" name="Google Shape;61;p32"/>
          <p:cNvSpPr txBox="1">
            <a:spLocks noGrp="1"/>
          </p:cNvSpPr>
          <p:nvPr>
            <p:ph type="body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33"/>
            </a:lvl1pPr>
            <a:lvl2pPr marL="609630" lvl="1" indent="-152408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/>
            </a:lvl2pPr>
            <a:lvl3pPr marL="914446" lvl="2" indent="-152408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667"/>
            </a:lvl3pPr>
            <a:lvl4pPr marL="1219261" lvl="3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4pPr>
            <a:lvl5pPr marL="1524076" lvl="4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5pPr>
            <a:lvl6pPr marL="1828891" lvl="5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6pPr>
            <a:lvl7pPr marL="2133707" lvl="6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7pPr>
            <a:lvl8pPr marL="2438522" lvl="7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8pPr>
            <a:lvl9pPr marL="2743337" lvl="8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9pPr>
          </a:lstStyle>
          <a:p>
            <a:endParaRPr/>
          </a:p>
        </p:txBody>
      </p:sp>
      <p:sp>
        <p:nvSpPr>
          <p:cNvPr id="62" name="Google Shape;62;p32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2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2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536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F07CF-8E75-4FBF-9021-11BED405D4F9}" type="datetimeFigureOut">
              <a:rPr lang="zh-CN" altLang="en-US" smtClean="0"/>
              <a:t>2025/5/16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5C75F-6807-4B16-B551-1A1D6920005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16561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3"/>
          <p:cNvSpPr txBox="1"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3"/>
          <p:cNvSpPr>
            <a:spLocks noGrp="1"/>
          </p:cNvSpPr>
          <p:nvPr>
            <p:ph type="pic" idx="2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3"/>
          <p:cNvSpPr txBox="1">
            <a:spLocks noGrp="1"/>
          </p:cNvSpPr>
          <p:nvPr>
            <p:ph type="body" idx="1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33"/>
            </a:lvl1pPr>
            <a:lvl2pPr marL="609630" lvl="1" indent="-152408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/>
            </a:lvl2pPr>
            <a:lvl3pPr marL="914446" lvl="2" indent="-152408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667"/>
            </a:lvl3pPr>
            <a:lvl4pPr marL="1219261" lvl="3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4pPr>
            <a:lvl5pPr marL="1524076" lvl="4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5pPr>
            <a:lvl6pPr marL="1828891" lvl="5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6pPr>
            <a:lvl7pPr marL="2133707" lvl="6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7pPr>
            <a:lvl8pPr marL="2438522" lvl="7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8pPr>
            <a:lvl9pPr marL="2743337" lvl="8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9pPr>
          </a:lstStyle>
          <a:p>
            <a:endParaRPr/>
          </a:p>
        </p:txBody>
      </p:sp>
      <p:sp>
        <p:nvSpPr>
          <p:cNvPr id="69" name="Google Shape;69;p33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3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3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7331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4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4"/>
          <p:cNvSpPr txBox="1">
            <a:spLocks noGrp="1"/>
          </p:cNvSpPr>
          <p:nvPr>
            <p:ph type="body" idx="1"/>
          </p:nvPr>
        </p:nvSpPr>
        <p:spPr>
          <a:xfrm rot="5400000">
            <a:off x="1539346" y="-167745"/>
            <a:ext cx="3017309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4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4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4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7815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5"/>
          <p:cNvSpPr txBox="1">
            <a:spLocks noGrp="1"/>
          </p:cNvSpPr>
          <p:nvPr>
            <p:ph type="title"/>
          </p:nvPr>
        </p:nvSpPr>
        <p:spPr>
          <a:xfrm rot="5400000">
            <a:off x="3154892" y="1447801"/>
            <a:ext cx="3901017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5"/>
          <p:cNvSpPr txBox="1">
            <a:spLocks noGrp="1"/>
          </p:cNvSpPr>
          <p:nvPr>
            <p:ph type="body" idx="1"/>
          </p:nvPr>
        </p:nvSpPr>
        <p:spPr>
          <a:xfrm rot="5400000">
            <a:off x="360892" y="127000"/>
            <a:ext cx="3901017" cy="40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5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5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5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933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F07CF-8E75-4FBF-9021-11BED405D4F9}" type="datetimeFigureOut">
              <a:rPr lang="zh-CN" altLang="en-US" smtClean="0"/>
              <a:t>2025/5/16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5C75F-6807-4B16-B551-1A1D6920005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145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F07CF-8E75-4FBF-9021-11BED405D4F9}" type="datetimeFigureOut">
              <a:rPr lang="zh-CN" altLang="en-US" smtClean="0"/>
              <a:t>2025/5/16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5C75F-6807-4B16-B551-1A1D6920005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3606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F07CF-8E75-4FBF-9021-11BED405D4F9}" type="datetimeFigureOut">
              <a:rPr lang="zh-CN" altLang="en-US" smtClean="0"/>
              <a:t>2025/5/16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5C75F-6807-4B16-B551-1A1D6920005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0905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F07CF-8E75-4FBF-9021-11BED405D4F9}" type="datetimeFigureOut">
              <a:rPr lang="zh-CN" altLang="en-US" smtClean="0"/>
              <a:t>2025/5/16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5C75F-6807-4B16-B551-1A1D6920005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0872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F07CF-8E75-4FBF-9021-11BED405D4F9}" type="datetimeFigureOut">
              <a:rPr lang="zh-CN" altLang="en-US" smtClean="0"/>
              <a:t>2025/5/16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5C75F-6807-4B16-B551-1A1D6920005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7176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F07CF-8E75-4FBF-9021-11BED405D4F9}" type="datetimeFigureOut">
              <a:rPr lang="zh-CN" altLang="en-US" smtClean="0"/>
              <a:t>2025/5/16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5C75F-6807-4B16-B551-1A1D6920005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982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F07CF-8E75-4FBF-9021-11BED405D4F9}" type="datetimeFigureOut">
              <a:rPr lang="zh-CN" altLang="en-US" smtClean="0"/>
              <a:t>2025/5/16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5C75F-6807-4B16-B551-1A1D6920005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6947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0F07CF-8E75-4FBF-9021-11BED405D4F9}" type="datetimeFigureOut">
              <a:rPr lang="zh-CN" altLang="en-US" smtClean="0"/>
              <a:t>2025/5/16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15C75F-6807-4B16-B551-1A1D6920005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121499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4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4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4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4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4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1119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jp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776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119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633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767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436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333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102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259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67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346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762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21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63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601" y="361950"/>
            <a:ext cx="3810423" cy="3634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27600" y="76200"/>
            <a:ext cx="302895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64217" y="3571783"/>
            <a:ext cx="5567399" cy="3131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154050" y="645367"/>
            <a:ext cx="3787150" cy="41424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0092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072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533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554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373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560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608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422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795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幻灯片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399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8</Words>
  <Application>Microsoft Office PowerPoint</Application>
  <PresentationFormat>宽屏</PresentationFormat>
  <Paragraphs>2</Paragraphs>
  <Slides>23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23</vt:i4>
      </vt:variant>
    </vt:vector>
  </HeadingPairs>
  <TitlesOfParts>
    <vt:vector size="29" baseType="lpstr">
      <vt:lpstr>等线</vt:lpstr>
      <vt:lpstr>等线 Light</vt:lpstr>
      <vt:lpstr>Arial</vt:lpstr>
      <vt:lpstr>Calibri</vt:lpstr>
      <vt:lpstr>Office 主题​​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Ping</dc:creator>
  <cp:lastModifiedBy>Ping</cp:lastModifiedBy>
  <cp:revision>3</cp:revision>
  <dcterms:created xsi:type="dcterms:W3CDTF">2025-05-17T01:22:12Z</dcterms:created>
  <dcterms:modified xsi:type="dcterms:W3CDTF">2025-05-17T01:32:43Z</dcterms:modified>
</cp:coreProperties>
</file>