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7" r:id="rId2"/>
  </p:sldMasterIdLst>
  <p:notesMasterIdLst>
    <p:notesMasterId r:id="rId14"/>
  </p:notesMasterIdLst>
  <p:sldIdLst>
    <p:sldId id="353" r:id="rId3"/>
    <p:sldId id="354" r:id="rId4"/>
    <p:sldId id="355" r:id="rId5"/>
    <p:sldId id="357" r:id="rId6"/>
    <p:sldId id="356" r:id="rId7"/>
    <p:sldId id="360" r:id="rId8"/>
    <p:sldId id="359" r:id="rId9"/>
    <p:sldId id="363" r:id="rId10"/>
    <p:sldId id="362" r:id="rId11"/>
    <p:sldId id="361" r:id="rId12"/>
    <p:sldId id="358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C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13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79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355" indent="0" algn="ctr">
              <a:buNone/>
              <a:defRPr/>
            </a:lvl2pPr>
            <a:lvl3pPr marL="1828710" indent="0" algn="ctr">
              <a:buNone/>
              <a:defRPr/>
            </a:lvl3pPr>
            <a:lvl4pPr marL="2743064" indent="0" algn="ctr">
              <a:buNone/>
              <a:defRPr/>
            </a:lvl4pPr>
            <a:lvl5pPr marL="3657417" indent="0" algn="ctr">
              <a:buNone/>
              <a:defRPr/>
            </a:lvl5pPr>
            <a:lvl6pPr marL="4571772" indent="0" algn="ctr">
              <a:buNone/>
              <a:defRPr/>
            </a:lvl6pPr>
            <a:lvl7pPr marL="5486127" indent="0" algn="ctr">
              <a:buNone/>
              <a:defRPr/>
            </a:lvl7pPr>
            <a:lvl8pPr marL="6400481" indent="0" algn="ctr">
              <a:buNone/>
              <a:defRPr/>
            </a:lvl8pPr>
            <a:lvl9pPr marL="731483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0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1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1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1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3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97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55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20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2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56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68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94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47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80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6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9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4050"/>
            </a:lvl1pPr>
            <a:lvl2pPr marL="914355" indent="0">
              <a:buNone/>
              <a:defRPr sz="3600"/>
            </a:lvl2pPr>
            <a:lvl3pPr marL="1828710" indent="0">
              <a:buNone/>
              <a:defRPr sz="3150"/>
            </a:lvl3pPr>
            <a:lvl4pPr marL="2743064" indent="0">
              <a:buNone/>
              <a:defRPr sz="2850"/>
            </a:lvl4pPr>
            <a:lvl5pPr marL="3657417" indent="0">
              <a:buNone/>
              <a:defRPr sz="2850"/>
            </a:lvl5pPr>
            <a:lvl6pPr marL="4571772" indent="0">
              <a:buNone/>
              <a:defRPr sz="2850"/>
            </a:lvl6pPr>
            <a:lvl7pPr marL="5486127" indent="0">
              <a:buNone/>
              <a:defRPr sz="2850"/>
            </a:lvl7pPr>
            <a:lvl8pPr marL="6400481" indent="0">
              <a:buNone/>
              <a:defRPr sz="2850"/>
            </a:lvl8pPr>
            <a:lvl9pPr marL="7314836" indent="0">
              <a:buNone/>
              <a:defRPr sz="2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9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70" y="2302670"/>
            <a:ext cx="8083550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70" y="3262313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4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9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9" y="409574"/>
            <a:ext cx="6016626" cy="1743077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726"/>
            <a:ext cx="10223501" cy="8779670"/>
          </a:xfrm>
        </p:spPr>
        <p:txBody>
          <a:bodyPr/>
          <a:lstStyle>
            <a:lvl1pPr>
              <a:defRPr sz="6450"/>
            </a:lvl1pPr>
            <a:lvl2pPr>
              <a:defRPr sz="5550"/>
            </a:lvl2pPr>
            <a:lvl3pPr>
              <a:defRPr sz="4800"/>
            </a:lvl3pPr>
            <a:lvl4pPr>
              <a:defRPr sz="4050"/>
            </a:lvl4pPr>
            <a:lvl5pPr>
              <a:defRPr sz="4050"/>
            </a:lvl5pPr>
            <a:lvl6pPr>
              <a:defRPr sz="4050"/>
            </a:lvl6pPr>
            <a:lvl7pPr>
              <a:defRPr sz="4050"/>
            </a:lvl7pPr>
            <a:lvl8pPr>
              <a:defRPr sz="4050"/>
            </a:lvl8pPr>
            <a:lvl9pPr>
              <a:defRPr sz="4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39" y="2152656"/>
            <a:ext cx="6016626" cy="70365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5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2"/>
            <a:ext cx="10972800" cy="850109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6450"/>
            </a:lvl1pPr>
            <a:lvl2pPr marL="914355" indent="0">
              <a:buNone/>
              <a:defRPr sz="5550"/>
            </a:lvl2pPr>
            <a:lvl3pPr marL="1828710" indent="0">
              <a:buNone/>
              <a:defRPr sz="4800"/>
            </a:lvl3pPr>
            <a:lvl4pPr marL="2743064" indent="0">
              <a:buNone/>
              <a:defRPr sz="4050"/>
            </a:lvl4pPr>
            <a:lvl5pPr marL="3657417" indent="0">
              <a:buNone/>
              <a:defRPr sz="4050"/>
            </a:lvl5pPr>
            <a:lvl6pPr marL="4571772" indent="0">
              <a:buNone/>
              <a:defRPr sz="4050"/>
            </a:lvl6pPr>
            <a:lvl7pPr marL="5486127" indent="0">
              <a:buNone/>
              <a:defRPr sz="4050"/>
            </a:lvl7pPr>
            <a:lvl8pPr marL="6400481" indent="0">
              <a:buNone/>
              <a:defRPr sz="4050"/>
            </a:lvl8pPr>
            <a:lvl9pPr marL="7314836" indent="0">
              <a:buNone/>
              <a:defRPr sz="405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165"/>
            <a:ext cx="10972800" cy="12072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6"/>
            <a:ext cx="164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5pPr>
      <a:lvl6pPr marL="914355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6pPr>
      <a:lvl7pPr marL="1828710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7pPr>
      <a:lvl8pPr marL="2743064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8pPr>
      <a:lvl9pPr marL="3657417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9pPr>
    </p:titleStyle>
    <p:bodyStyle>
      <a:lvl1pPr marL="685767" indent="-685767" algn="l" rtl="0" eaLnBrk="0" fontAlgn="base" hangingPunct="0">
        <a:spcBef>
          <a:spcPct val="20000"/>
        </a:spcBef>
        <a:spcAft>
          <a:spcPct val="0"/>
        </a:spcAft>
        <a:buChar char="•"/>
        <a:defRPr sz="6450">
          <a:solidFill>
            <a:schemeClr val="tx1"/>
          </a:solidFill>
          <a:latin typeface="+mn-lt"/>
          <a:ea typeface="+mn-ea"/>
          <a:cs typeface="+mn-cs"/>
        </a:defRPr>
      </a:lvl1pPr>
      <a:lvl2pPr marL="1485825" indent="-571472" algn="l" rtl="0" eaLnBrk="0" fontAlgn="base" hangingPunct="0">
        <a:spcBef>
          <a:spcPct val="20000"/>
        </a:spcBef>
        <a:spcAft>
          <a:spcPct val="0"/>
        </a:spcAft>
        <a:buChar char="–"/>
        <a:defRPr sz="5550">
          <a:solidFill>
            <a:schemeClr val="tx1"/>
          </a:solidFill>
          <a:latin typeface="+mn-lt"/>
        </a:defRPr>
      </a:lvl2pPr>
      <a:lvl3pPr marL="2285888" indent="-457176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</a:defRPr>
      </a:lvl3pPr>
      <a:lvl4pPr marL="3200240" indent="-457176" algn="l" rtl="0" eaLnBrk="0" fontAlgn="base" hangingPunct="0">
        <a:spcBef>
          <a:spcPct val="20000"/>
        </a:spcBef>
        <a:spcAft>
          <a:spcPct val="0"/>
        </a:spcAft>
        <a:buChar char="–"/>
        <a:defRPr sz="4050">
          <a:solidFill>
            <a:schemeClr val="tx1"/>
          </a:solidFill>
          <a:latin typeface="+mn-lt"/>
        </a:defRPr>
      </a:lvl4pPr>
      <a:lvl5pPr marL="4114593" indent="-457176" algn="l" rtl="0" eaLnBrk="0" fontAlgn="base" hangingPunct="0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5pPr>
      <a:lvl6pPr marL="502894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6pPr>
      <a:lvl7pPr marL="5943303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7pPr>
      <a:lvl8pPr marL="685765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8pPr>
      <a:lvl9pPr marL="7772012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5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4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2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1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6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50481" y="2208360"/>
            <a:ext cx="12387037" cy="293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0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186" b="0" i="0" u="none" strike="noStrike" kern="1200" cap="none" spc="300" normalizeH="0" baseline="0" noProof="0" dirty="0">
                <a:ln>
                  <a:noFill/>
                </a:ln>
                <a:solidFill>
                  <a:srgbClr val="70743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lleza"/>
                <a:sym typeface="Belleza"/>
              </a:rPr>
              <a:t>迦拿的婚宴</a:t>
            </a:r>
          </a:p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70743E"/>
                </a:solidFill>
                <a:effectLst/>
                <a:uLnTx/>
                <a:uFillTx/>
                <a:latin typeface="Arial" panose="020B0604020202020204" pitchFamily="34" charset="0"/>
                <a:ea typeface="Belleza"/>
                <a:cs typeface="Arial" panose="020B0604020202020204" pitchFamily="34" charset="0"/>
                <a:sym typeface="Belleza"/>
              </a:rPr>
              <a:t>THE WEDDING FEAST AT CANA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81668" y="6328728"/>
            <a:ext cx="8306459" cy="85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17" b="1" i="0" u="none" strike="noStrike" kern="1200" cap="none" spc="0" normalizeH="0" baseline="0" noProof="0" dirty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Raleway"/>
                <a:sym typeface="Raleway"/>
              </a:rPr>
              <a:t>約翰福音 </a:t>
            </a:r>
            <a:r>
              <a:rPr kumimoji="0" lang="en-US" sz="5217" i="0" u="none" strike="noStrike" kern="1200" cap="none" spc="0" normalizeH="0" baseline="0" noProof="0" dirty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Raleway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45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433419" y="2581643"/>
            <a:ext cx="13218572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  <a:spcBef>
                <a:spcPct val="0"/>
              </a:spcBef>
            </a:pPr>
            <a:r>
              <a:rPr lang="en-US" sz="72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六口石缸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24877" y="4531307"/>
            <a:ext cx="6369689" cy="131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87"/>
              </a:lnSpc>
            </a:pPr>
            <a:r>
              <a:rPr lang="en-US" sz="7199" b="1" dirty="0">
                <a:solidFill>
                  <a:srgbClr val="7D111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nva Sans"/>
                <a:sym typeface="Canva Sans"/>
              </a:rPr>
              <a:t>律法 vs 恩典</a:t>
            </a:r>
          </a:p>
        </p:txBody>
      </p:sp>
    </p:spTree>
    <p:extLst>
      <p:ext uri="{BB962C8B-B14F-4D97-AF65-F5344CB8AC3E}">
        <p14:creationId xmlns:p14="http://schemas.microsoft.com/office/powerpoint/2010/main" val="156982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433419" y="2581643"/>
            <a:ext cx="13218572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律法規條有盡頭</a:t>
            </a:r>
          </a:p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80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耶穌恩典喝不完</a:t>
            </a:r>
          </a:p>
        </p:txBody>
      </p:sp>
    </p:spTree>
    <p:extLst>
      <p:ext uri="{BB962C8B-B14F-4D97-AF65-F5344CB8AC3E}">
        <p14:creationId xmlns:p14="http://schemas.microsoft.com/office/powerpoint/2010/main" val="215681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6"/>
          <p:cNvSpPr txBox="1"/>
          <p:nvPr/>
        </p:nvSpPr>
        <p:spPr>
          <a:xfrm>
            <a:off x="1239718" y="2336801"/>
            <a:ext cx="16405380" cy="422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300" dirty="0">
                <a:solidFill>
                  <a:srgbClr val="70743E"/>
                </a:solidFill>
                <a:latin typeface="+mn-ea"/>
                <a:cs typeface="Belleza"/>
                <a:sym typeface="Belleza"/>
              </a:rPr>
              <a:t>“</a:t>
            </a:r>
            <a:r>
              <a:rPr lang="en-US" sz="8000" spc="300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lleza"/>
                <a:sym typeface="Belleza"/>
              </a:rPr>
              <a:t>母親（婦人）</a:t>
            </a:r>
            <a:r>
              <a:rPr lang="en-US" sz="8000" spc="300" dirty="0">
                <a:solidFill>
                  <a:srgbClr val="70743E"/>
                </a:solidFill>
                <a:latin typeface="+mn-ea"/>
                <a:cs typeface="Belleza"/>
                <a:sym typeface="Belleza"/>
              </a:rPr>
              <a:t>，</a:t>
            </a:r>
            <a:r>
              <a:rPr lang="en-US" sz="8000" spc="300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lleza"/>
                <a:sym typeface="Belleza"/>
              </a:rPr>
              <a:t> </a:t>
            </a:r>
          </a:p>
          <a:p>
            <a:pPr algn="ctr">
              <a:lnSpc>
                <a:spcPts val="11200"/>
              </a:lnSpc>
            </a:pPr>
            <a:r>
              <a:rPr lang="en-US" sz="8000" spc="300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lleza"/>
                <a:sym typeface="Belleza"/>
              </a:rPr>
              <a:t>我與你有什麼相干</a:t>
            </a:r>
            <a:r>
              <a:rPr lang="en-US" sz="8000" spc="300" dirty="0">
                <a:solidFill>
                  <a:srgbClr val="70743E"/>
                </a:solidFill>
                <a:latin typeface="+mn-ea"/>
                <a:cs typeface="Belleza"/>
                <a:sym typeface="Belleza"/>
              </a:rPr>
              <a:t>，</a:t>
            </a:r>
          </a:p>
          <a:p>
            <a:pPr algn="ctr">
              <a:lnSpc>
                <a:spcPts val="11200"/>
              </a:lnSpc>
            </a:pPr>
            <a:r>
              <a:rPr lang="en-US" sz="8000" spc="300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lleza"/>
                <a:sym typeface="Belleza"/>
              </a:rPr>
              <a:t>我的時候還沒有到</a:t>
            </a:r>
            <a:r>
              <a:rPr lang="en-US" sz="8000" spc="300" dirty="0">
                <a:solidFill>
                  <a:srgbClr val="70743E"/>
                </a:solidFill>
                <a:latin typeface="+mn-ea"/>
                <a:cs typeface="Belleza"/>
                <a:sym typeface="Belleza"/>
              </a:rPr>
              <a:t>。”</a:t>
            </a:r>
          </a:p>
        </p:txBody>
      </p:sp>
    </p:spTree>
    <p:extLst>
      <p:ext uri="{BB962C8B-B14F-4D97-AF65-F5344CB8AC3E}">
        <p14:creationId xmlns:p14="http://schemas.microsoft.com/office/powerpoint/2010/main" val="38715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6"/>
          <p:cNvSpPr txBox="1"/>
          <p:nvPr/>
        </p:nvSpPr>
        <p:spPr>
          <a:xfrm>
            <a:off x="1239718" y="2355851"/>
            <a:ext cx="16405380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300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祂的</a:t>
            </a:r>
            <a:r>
              <a:rPr lang="en-US" sz="8000" b="1" spc="300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時間</a:t>
            </a:r>
          </a:p>
          <a:p>
            <a:pPr algn="ctr">
              <a:lnSpc>
                <a:spcPts val="11200"/>
              </a:lnSpc>
            </a:pPr>
            <a:r>
              <a:rPr lang="en-US" sz="8000" spc="300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祂的</a:t>
            </a:r>
            <a:r>
              <a:rPr lang="en-US" sz="8000" b="1" spc="300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權柄</a:t>
            </a:r>
          </a:p>
          <a:p>
            <a:pPr algn="ctr">
              <a:lnSpc>
                <a:spcPts val="11200"/>
              </a:lnSpc>
            </a:pPr>
            <a:r>
              <a:rPr lang="en-US" sz="8000" spc="300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祂的</a:t>
            </a:r>
            <a:r>
              <a:rPr lang="en-US" sz="8000" b="1" spc="300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方式</a:t>
            </a:r>
          </a:p>
        </p:txBody>
      </p:sp>
    </p:spTree>
    <p:extLst>
      <p:ext uri="{BB962C8B-B14F-4D97-AF65-F5344CB8AC3E}">
        <p14:creationId xmlns:p14="http://schemas.microsoft.com/office/powerpoint/2010/main" val="14629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39718" y="1162819"/>
            <a:ext cx="16405380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300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白水變佳釀</a:t>
            </a:r>
          </a:p>
          <a:p>
            <a:pPr algn="ctr">
              <a:lnSpc>
                <a:spcPts val="11200"/>
              </a:lnSpc>
            </a:pPr>
            <a:r>
              <a:rPr lang="en-US" sz="8000" b="1" spc="300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平淡變香醇</a:t>
            </a:r>
          </a:p>
          <a:p>
            <a:pPr algn="ctr">
              <a:lnSpc>
                <a:spcPts val="11200"/>
              </a:lnSpc>
            </a:pPr>
            <a:r>
              <a:rPr lang="en-US" sz="8000" b="1" spc="300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尷尬變喜樂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9718" y="6903296"/>
            <a:ext cx="16405380" cy="785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70743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Belleza"/>
                <a:sym typeface="Belleza"/>
              </a:rPr>
              <a:t>耶穌的第一個神蹟</a:t>
            </a:r>
          </a:p>
        </p:txBody>
      </p:sp>
    </p:spTree>
    <p:extLst>
      <p:ext uri="{BB962C8B-B14F-4D97-AF65-F5344CB8AC3E}">
        <p14:creationId xmlns:p14="http://schemas.microsoft.com/office/powerpoint/2010/main" val="3761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20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445978" y="2933339"/>
            <a:ext cx="8222022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 spc="300" dirty="0" smtClean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與耶穌同工</a:t>
            </a:r>
            <a:endParaRPr lang="en-US" sz="8799" b="1" dirty="0">
              <a:solidFill>
                <a:srgbClr val="70743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nva Sans Bold"/>
              <a:sym typeface="Canva Sans Bold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9829800" y="3774080"/>
            <a:ext cx="1697602" cy="0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8" name="TextBox 16"/>
          <p:cNvSpPr txBox="1"/>
          <p:nvPr/>
        </p:nvSpPr>
        <p:spPr>
          <a:xfrm>
            <a:off x="11734800" y="2956545"/>
            <a:ext cx="2895600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 dirty="0" smtClean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奇蹟</a:t>
            </a:r>
            <a:endParaRPr lang="en-US" sz="8799" b="1" dirty="0">
              <a:solidFill>
                <a:srgbClr val="70743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1189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445978" y="2933339"/>
            <a:ext cx="12812158" cy="145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 spc="300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恩上加恩</a:t>
            </a:r>
          </a:p>
        </p:txBody>
      </p:sp>
    </p:spTree>
    <p:extLst>
      <p:ext uri="{BB962C8B-B14F-4D97-AF65-F5344CB8AC3E}">
        <p14:creationId xmlns:p14="http://schemas.microsoft.com/office/powerpoint/2010/main" val="28489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19200" y="2106533"/>
            <a:ext cx="16811061" cy="2478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400" b="1" dirty="0">
                <a:solidFill>
                  <a:srgbClr val="70743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Belleza"/>
                <a:sym typeface="Belleza"/>
              </a:rPr>
              <a:t>耶和華你的神 為你使詛咒變為祝福</a:t>
            </a:r>
            <a:r>
              <a:rPr lang="en-US" sz="7400" b="1" dirty="0">
                <a:solidFill>
                  <a:srgbClr val="70743E"/>
                </a:solidFill>
                <a:latin typeface="+mn-ea"/>
                <a:cs typeface="Belleza"/>
                <a:sym typeface="Belleza"/>
              </a:rPr>
              <a:t>，</a:t>
            </a:r>
          </a:p>
          <a:p>
            <a:pPr algn="ctr">
              <a:lnSpc>
                <a:spcPts val="10080"/>
              </a:lnSpc>
            </a:pPr>
            <a:r>
              <a:rPr lang="en-US" sz="7400" b="1" dirty="0">
                <a:solidFill>
                  <a:srgbClr val="70743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Belleza"/>
                <a:sym typeface="Belleza"/>
              </a:rPr>
              <a:t>因為耶和華你的神愛你</a:t>
            </a:r>
            <a:r>
              <a:rPr lang="en-US" sz="7400" b="1" dirty="0">
                <a:solidFill>
                  <a:srgbClr val="70743E"/>
                </a:solidFill>
                <a:latin typeface="+mn-ea"/>
                <a:cs typeface="Belleza"/>
                <a:sym typeface="Belleza"/>
              </a:rPr>
              <a:t>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29400" y="6141476"/>
            <a:ext cx="4328826" cy="78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70743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Belleza"/>
                <a:sym typeface="Belleza"/>
              </a:rPr>
              <a:t>申命記 </a:t>
            </a:r>
            <a:r>
              <a:rPr lang="en-US" sz="4800" dirty="0">
                <a:solidFill>
                  <a:srgbClr val="70743E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Belleza"/>
              </a:rPr>
              <a:t>23:5</a:t>
            </a:r>
          </a:p>
        </p:txBody>
      </p:sp>
    </p:spTree>
    <p:extLst>
      <p:ext uri="{BB962C8B-B14F-4D97-AF65-F5344CB8AC3E}">
        <p14:creationId xmlns:p14="http://schemas.microsoft.com/office/powerpoint/2010/main" val="14178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40</Words>
  <Application>Microsoft Office PowerPoint</Application>
  <PresentationFormat>自定义</PresentationFormat>
  <Paragraphs>23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Belleza</vt:lpstr>
      <vt:lpstr>Canva Sans</vt:lpstr>
      <vt:lpstr>Canva Sans Bold</vt:lpstr>
      <vt:lpstr>Microsoft JhengHei</vt:lpstr>
      <vt:lpstr>Raleway</vt:lpstr>
      <vt:lpstr>等线</vt:lpstr>
      <vt:lpstr>宋体</vt:lpstr>
      <vt:lpstr>微软雅黑</vt:lpstr>
      <vt:lpstr>Arial</vt:lpstr>
      <vt:lpstr>Calibri</vt:lpstr>
      <vt:lpstr>Default Design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25</cp:revision>
  <dcterms:created xsi:type="dcterms:W3CDTF">2006-08-16T00:00:00Z</dcterms:created>
  <dcterms:modified xsi:type="dcterms:W3CDTF">2025-06-01T06:22:54Z</dcterms:modified>
  <dc:identifier>DAGKGUjSdVU</dc:identifier>
</cp:coreProperties>
</file>